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439.xml"/>
  <Override ContentType="application/vnd.openxmlformats-officedocument.presentationml.slideLayout+xml" PartName="/ppt/slideLayouts/slideLayout447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455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40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424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415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407.xml"/>
  <Override ContentType="application/vnd.openxmlformats-officedocument.presentationml.slideLayout+xml" PartName="/ppt/slideLayouts/slideLayout432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400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446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425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431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414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408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06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99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10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449.xml"/>
  <Override ContentType="application/vnd.openxmlformats-officedocument.presentationml.slideLayout+xml" PartName="/ppt/slideLayouts/slideLayout42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453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434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441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413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456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26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411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454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98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40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448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397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433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46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427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404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412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420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435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451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28.xml"/>
  <Override ContentType="application/vnd.openxmlformats-officedocument.presentationml.slideLayout+xml" PartName="/ppt/slideLayouts/slideLayout45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460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43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421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403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436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452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4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419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457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437.xml"/>
  <Override ContentType="application/vnd.openxmlformats-officedocument.presentationml.slideLayout+xml" PartName="/ppt/slideLayouts/slideLayout402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422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409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418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445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430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43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423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417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416.xml"/>
  <Override ContentType="application/vnd.openxmlformats-officedocument.presentationml.slideLayout+xml" PartName="/ppt/slideLayouts/slideLayout459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450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401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444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76" r:id="rId5"/>
    <p:sldMasterId id="214748370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y="13716000" cx="24384000"/>
  <p:notesSz cx="6858000" cy="9144000"/>
  <p:embeddedFontLst>
    <p:embeddedFont>
      <p:font typeface="Roboto Thin"/>
      <p:regular r:id="rId38"/>
      <p:bold r:id="rId39"/>
      <p:italic r:id="rId40"/>
      <p:boldItalic r:id="rId41"/>
    </p:embeddedFont>
    <p:embeddedFont>
      <p:font typeface="Poppins"/>
      <p:bold r:id="rId42"/>
      <p:boldItalic r:id="rId43"/>
    </p:embeddedFont>
    <p:embeddedFont>
      <p:font typeface="Helvetica Neue"/>
      <p:regular r:id="rId44"/>
      <p:bold r:id="rId45"/>
      <p:italic r:id="rId46"/>
      <p:boldItalic r:id="rId47"/>
    </p:embeddedFont>
    <p:embeddedFont>
      <p:font typeface="Roboto Light"/>
      <p:regular r:id="rId48"/>
      <p:bold r:id="rId49"/>
      <p:italic r:id="rId50"/>
      <p:boldItalic r:id="rId51"/>
    </p:embeddedFont>
    <p:embeddedFont>
      <p:font typeface="Open Sans Light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322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6" roundtripDataSignature="AMtx7mieqiAENKKcda7lnuboQXZzRT7Y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322" orient="horz"/>
        <p:guide pos="76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40" Type="http://schemas.openxmlformats.org/officeDocument/2006/relationships/font" Target="fonts/RobotoThin-italic.fntdata"/><Relationship Id="rId42" Type="http://schemas.openxmlformats.org/officeDocument/2006/relationships/font" Target="fonts/Poppins-bold.fntdata"/><Relationship Id="rId41" Type="http://schemas.openxmlformats.org/officeDocument/2006/relationships/font" Target="fonts/RobotoThin-boldItalic.fntdata"/><Relationship Id="rId44" Type="http://schemas.openxmlformats.org/officeDocument/2006/relationships/font" Target="fonts/HelveticaNeue-regular.fntdata"/><Relationship Id="rId43" Type="http://schemas.openxmlformats.org/officeDocument/2006/relationships/font" Target="fonts/Poppins-boldItalic.fntdata"/><Relationship Id="rId46" Type="http://schemas.openxmlformats.org/officeDocument/2006/relationships/font" Target="fonts/HelveticaNeue-italic.fntdata"/><Relationship Id="rId45" Type="http://schemas.openxmlformats.org/officeDocument/2006/relationships/font" Target="fonts/HelveticaNeue-bold.fntdata"/><Relationship Id="rId48" Type="http://schemas.openxmlformats.org/officeDocument/2006/relationships/font" Target="fonts/RobotoLight-regular.fntdata"/><Relationship Id="rId47" Type="http://schemas.openxmlformats.org/officeDocument/2006/relationships/font" Target="fonts/HelveticaNeue-boldItalic.fntdata"/><Relationship Id="rId49" Type="http://schemas.openxmlformats.org/officeDocument/2006/relationships/font" Target="fonts/RobotoLight-bold.fntdata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font" Target="fonts/RobotoThin-bold.fntdata"/><Relationship Id="rId38" Type="http://schemas.openxmlformats.org/officeDocument/2006/relationships/font" Target="fonts/RobotoThin-regular.fnt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51" Type="http://schemas.openxmlformats.org/officeDocument/2006/relationships/font" Target="fonts/RobotoLight-boldItalic.fntdata"/><Relationship Id="rId50" Type="http://schemas.openxmlformats.org/officeDocument/2006/relationships/font" Target="fonts/RobotoLight-italic.fntdata"/><Relationship Id="rId53" Type="http://schemas.openxmlformats.org/officeDocument/2006/relationships/font" Target="fonts/OpenSansLight-bold.fntdata"/><Relationship Id="rId52" Type="http://schemas.openxmlformats.org/officeDocument/2006/relationships/font" Target="fonts/OpenSansLight-regular.fntdata"/><Relationship Id="rId55" Type="http://schemas.openxmlformats.org/officeDocument/2006/relationships/font" Target="fonts/OpenSansLight-boldItalic.fntdata"/><Relationship Id="rId54" Type="http://schemas.openxmlformats.org/officeDocument/2006/relationships/font" Target="fonts/OpenSansLight-italic.fntdata"/><Relationship Id="rId5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5" name="Shape 3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Google Shape;308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87" name="Google Shape;308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2" name="Shape 3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3" name="Google Shape;3293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94" name="Google Shape;329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6" name="Shape 3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" name="Google Shape;3307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08" name="Google Shape;330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3" name="Shape 3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4" name="Google Shape;3344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45" name="Google Shape;334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6" name="Shape 3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7" name="Google Shape;3377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78" name="Google Shape;3378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6" name="Shape 3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7" name="Google Shape;3397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98" name="Google Shape;339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8" name="Shape 3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9" name="Google Shape;3419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0" name="Google Shape;342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0" name="Shape 3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1" name="Google Shape;3441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2" name="Google Shape;344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3" name="Shape 3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4" name="Google Shape;3464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65" name="Google Shape;3465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3" name="Shape 3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" name="Google Shape;3484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85" name="Google Shape;348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2" name="Shape 3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3" name="Google Shape;350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04" name="Google Shape;3504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3" name="Shape 3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Google Shape;3094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95" name="Google Shape;309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3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4" name="Google Shape;3524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25" name="Google Shape;352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3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4" name="Google Shape;3544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45" name="Google Shape;3545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3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65" name="Google Shape;356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2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74" name="Google Shape;357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1" name="Shape 3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2" name="Google Shape;3592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93" name="Google Shape;359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4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5" name="Google Shape;3605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6" name="Google Shape;3606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6" name="Shape 3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7" name="Google Shape;3627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28" name="Google Shape;3628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0" name="Shape 3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1" name="Google Shape;3641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42" name="Google Shape;3642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9" name="Shape 3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0" name="Google Shape;3660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61" name="Google Shape;3661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0" name="Shape 3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1" name="Google Shape;3681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82" name="Google Shape;3682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9" name="Shape 3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Google Shape;311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11" name="Google Shape;3111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2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04" name="Google Shape;3704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2" name="Shape 3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" name="Google Shape;3123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24" name="Google Shape;312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5" name="Shape 3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6" name="Google Shape;3196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97" name="Google Shape;319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6" name="Shape 3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7" name="Google Shape;3237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38" name="Google Shape;323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0" name="Shape 3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1" name="Google Shape;3251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2" name="Google Shape;325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4" name="Shape 3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5" name="Google Shape;3265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6" name="Google Shape;326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8" name="Shape 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" name="Google Shape;3279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80" name="Google Shape;328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12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12.png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4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4.png"/></Relationships>
</file>

<file path=ppt/slideLayouts/_rels/slideLayout4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jpg"/><Relationship Id="rId3" Type="http://schemas.openxmlformats.org/officeDocument/2006/relationships/image" Target="../media/image22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4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4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4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4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ункты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3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2" name="Google Shape;12;p32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" name="Google Shape;13;p32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нформационное сообщение">
  <p:cSld name="Информационное сообщение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5"/>
          <p:cNvSpPr txBox="1"/>
          <p:nvPr>
            <p:ph idx="1" type="body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3" name="Google Shape;53;p45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bg>
      <p:bgPr>
        <a:solidFill>
          <a:srgbClr val="F3F3F3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33"/>
          <p:cNvSpPr/>
          <p:nvPr/>
        </p:nvSpPr>
        <p:spPr>
          <a:xfrm>
            <a:off x="-55090" y="-2"/>
            <a:ext cx="24451801" cy="13716002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33"/>
          <p:cNvSpPr txBox="1"/>
          <p:nvPr>
            <p:ph type="title"/>
          </p:nvPr>
        </p:nvSpPr>
        <p:spPr>
          <a:xfrm>
            <a:off x="1568089" y="3362181"/>
            <a:ext cx="11632935" cy="1273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35" name="Google Shape;535;p133"/>
          <p:cNvSpPr txBox="1"/>
          <p:nvPr>
            <p:ph idx="1" type="body"/>
          </p:nvPr>
        </p:nvSpPr>
        <p:spPr>
          <a:xfrm>
            <a:off x="1568088" y="6135753"/>
            <a:ext cx="8031282" cy="20005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36" name="Google Shape;536;p133"/>
          <p:cNvSpPr txBox="1"/>
          <p:nvPr/>
        </p:nvSpPr>
        <p:spPr>
          <a:xfrm>
            <a:off x="1568087" y="12228814"/>
            <a:ext cx="4658194" cy="847784"/>
          </a:xfrm>
          <a:prstGeom prst="rect">
            <a:avLst/>
          </a:prstGeom>
          <a:noFill/>
          <a:ln>
            <a:noFill/>
          </a:ln>
        </p:spPr>
        <p:txBody>
          <a:bodyPr anchorCtr="0" anchor="t" bIns="78525" lIns="78525" spcFirstLastPara="1" rIns="78525" wrap="square" tIns="785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998" u="sng" cap="none" strike="noStrike">
                <a:solidFill>
                  <a:srgbClr val="216BA9"/>
                </a:solidFill>
                <a:latin typeface="Arial"/>
                <a:ea typeface="Arial"/>
                <a:cs typeface="Arial"/>
                <a:sym typeface="Arial"/>
              </a:rPr>
              <a:t>ivideon.com</a:t>
            </a:r>
            <a:endParaRPr/>
          </a:p>
        </p:txBody>
      </p:sp>
      <p:pic>
        <p:nvPicPr>
          <p:cNvPr descr="Рисунок 6" id="537" name="Google Shape;537;p1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089" y="-730338"/>
            <a:ext cx="4281967" cy="4278618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133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bg>
      <p:bgPr>
        <a:solidFill>
          <a:srgbClr val="F3F3F3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34"/>
          <p:cNvSpPr/>
          <p:nvPr/>
        </p:nvSpPr>
        <p:spPr>
          <a:xfrm>
            <a:off x="-55090" y="-2"/>
            <a:ext cx="12253447" cy="13716002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34"/>
          <p:cNvSpPr txBox="1"/>
          <p:nvPr>
            <p:ph type="title"/>
          </p:nvPr>
        </p:nvSpPr>
        <p:spPr>
          <a:xfrm>
            <a:off x="1568088" y="3362181"/>
            <a:ext cx="10172642" cy="1273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42" name="Google Shape;542;p134"/>
          <p:cNvSpPr txBox="1"/>
          <p:nvPr>
            <p:ph idx="1" type="body"/>
          </p:nvPr>
        </p:nvSpPr>
        <p:spPr>
          <a:xfrm>
            <a:off x="1568088" y="6135753"/>
            <a:ext cx="8031282" cy="20005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20;p15" id="543" name="Google Shape;543;p1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84288" y="791206"/>
            <a:ext cx="4215313" cy="1349198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134"/>
          <p:cNvSpPr txBox="1"/>
          <p:nvPr/>
        </p:nvSpPr>
        <p:spPr>
          <a:xfrm>
            <a:off x="1568087" y="12228814"/>
            <a:ext cx="4658194" cy="847784"/>
          </a:xfrm>
          <a:prstGeom prst="rect">
            <a:avLst/>
          </a:prstGeom>
          <a:noFill/>
          <a:ln>
            <a:noFill/>
          </a:ln>
        </p:spPr>
        <p:txBody>
          <a:bodyPr anchorCtr="0" anchor="t" bIns="78525" lIns="78525" spcFirstLastPara="1" rIns="78525" wrap="square" tIns="785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9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545" name="Google Shape;545;p134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bg>
      <p:bgPr>
        <a:solidFill>
          <a:srgbClr val="F3F3F3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35"/>
          <p:cNvSpPr/>
          <p:nvPr/>
        </p:nvSpPr>
        <p:spPr>
          <a:xfrm>
            <a:off x="-3" y="1786"/>
            <a:ext cx="9668394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35"/>
          <p:cNvSpPr txBox="1"/>
          <p:nvPr>
            <p:ph idx="1" type="body"/>
          </p:nvPr>
        </p:nvSpPr>
        <p:spPr>
          <a:xfrm>
            <a:off x="12228893" y="2132531"/>
            <a:ext cx="9010324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49" name="Google Shape;549;p135"/>
          <p:cNvSpPr txBox="1"/>
          <p:nvPr>
            <p:ph idx="2" type="body"/>
          </p:nvPr>
        </p:nvSpPr>
        <p:spPr>
          <a:xfrm>
            <a:off x="12228892" y="5726347"/>
            <a:ext cx="901032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50" name="Google Shape;550;p135"/>
          <p:cNvSpPr txBox="1"/>
          <p:nvPr>
            <p:ph type="title"/>
          </p:nvPr>
        </p:nvSpPr>
        <p:spPr>
          <a:xfrm>
            <a:off x="688609" y="6090827"/>
            <a:ext cx="8414381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7" id="551" name="Google Shape;551;p1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088" y="11256442"/>
            <a:ext cx="2607480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135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bg>
      <p:bgPr>
        <a:solidFill>
          <a:srgbClr val="F3F3F3"/>
        </a:solid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36"/>
          <p:cNvSpPr/>
          <p:nvPr/>
        </p:nvSpPr>
        <p:spPr>
          <a:xfrm>
            <a:off x="0" y="1786"/>
            <a:ext cx="1219835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36"/>
          <p:cNvSpPr txBox="1"/>
          <p:nvPr>
            <p:ph type="title"/>
          </p:nvPr>
        </p:nvSpPr>
        <p:spPr>
          <a:xfrm>
            <a:off x="688609" y="6090827"/>
            <a:ext cx="8414381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56" name="Google Shape;556;p136"/>
          <p:cNvSpPr txBox="1"/>
          <p:nvPr>
            <p:ph idx="1" type="body"/>
          </p:nvPr>
        </p:nvSpPr>
        <p:spPr>
          <a:xfrm>
            <a:off x="14515094" y="1176897"/>
            <a:ext cx="828846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57" name="Google Shape;557;p136"/>
          <p:cNvSpPr txBox="1"/>
          <p:nvPr>
            <p:ph idx="2" type="body"/>
          </p:nvPr>
        </p:nvSpPr>
        <p:spPr>
          <a:xfrm>
            <a:off x="14515094" y="3473531"/>
            <a:ext cx="828846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58" name="Google Shape;558;p136"/>
          <p:cNvSpPr txBox="1"/>
          <p:nvPr>
            <p:ph idx="3" type="body"/>
          </p:nvPr>
        </p:nvSpPr>
        <p:spPr>
          <a:xfrm>
            <a:off x="14515094" y="5723868"/>
            <a:ext cx="828846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59" name="Google Shape;559;p136"/>
          <p:cNvSpPr txBox="1"/>
          <p:nvPr>
            <p:ph idx="4" type="body"/>
          </p:nvPr>
        </p:nvSpPr>
        <p:spPr>
          <a:xfrm>
            <a:off x="14515094" y="8020503"/>
            <a:ext cx="828846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60" name="Google Shape;560;p136"/>
          <p:cNvSpPr txBox="1"/>
          <p:nvPr>
            <p:ph idx="5" type="body"/>
          </p:nvPr>
        </p:nvSpPr>
        <p:spPr>
          <a:xfrm>
            <a:off x="14515094" y="10270844"/>
            <a:ext cx="828846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561" name="Google Shape;561;p1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136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bg>
      <p:bgPr>
        <a:solidFill>
          <a:srgbClr val="F3F3F3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37"/>
          <p:cNvSpPr/>
          <p:nvPr/>
        </p:nvSpPr>
        <p:spPr>
          <a:xfrm>
            <a:off x="0" y="1786"/>
            <a:ext cx="1219835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37"/>
          <p:cNvSpPr txBox="1"/>
          <p:nvPr>
            <p:ph idx="1" type="body"/>
          </p:nvPr>
        </p:nvSpPr>
        <p:spPr>
          <a:xfrm>
            <a:off x="13818302" y="2132531"/>
            <a:ext cx="9010325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66" name="Google Shape;566;p137"/>
          <p:cNvSpPr txBox="1"/>
          <p:nvPr>
            <p:ph idx="2" type="body"/>
          </p:nvPr>
        </p:nvSpPr>
        <p:spPr>
          <a:xfrm>
            <a:off x="13818302" y="5726347"/>
            <a:ext cx="901032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75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67" name="Google Shape;567;p137"/>
          <p:cNvSpPr txBox="1"/>
          <p:nvPr>
            <p:ph type="title"/>
          </p:nvPr>
        </p:nvSpPr>
        <p:spPr>
          <a:xfrm>
            <a:off x="688609" y="6090827"/>
            <a:ext cx="8414381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568" name="Google Shape;568;p1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137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bg>
      <p:bgPr>
        <a:solidFill>
          <a:srgbClr val="F3F3F3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38"/>
          <p:cNvSpPr/>
          <p:nvPr/>
        </p:nvSpPr>
        <p:spPr>
          <a:xfrm>
            <a:off x="12198353" y="1786"/>
            <a:ext cx="1219835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6" id="572" name="Google Shape;572;p1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138"/>
          <p:cNvSpPr txBox="1"/>
          <p:nvPr>
            <p:ph idx="1" type="body"/>
          </p:nvPr>
        </p:nvSpPr>
        <p:spPr>
          <a:xfrm>
            <a:off x="1138656" y="6858000"/>
            <a:ext cx="10557673" cy="2030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None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82472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82472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82472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82473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74" name="Google Shape;574;p138"/>
          <p:cNvSpPr txBox="1"/>
          <p:nvPr>
            <p:ph type="title"/>
          </p:nvPr>
        </p:nvSpPr>
        <p:spPr>
          <a:xfrm>
            <a:off x="1138655" y="5323654"/>
            <a:ext cx="9889802" cy="15343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5797"/>
              <a:buFont typeface="Arial"/>
              <a:buNone/>
              <a:defRPr b="0" sz="5797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75" name="Google Shape;575;p138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bg>
      <p:bgPr>
        <a:solidFill>
          <a:srgbClr val="F3F3F3"/>
        </a:solidFill>
      </p:bgPr>
    </p:bg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39"/>
          <p:cNvSpPr/>
          <p:nvPr/>
        </p:nvSpPr>
        <p:spPr>
          <a:xfrm>
            <a:off x="9668389" y="3572"/>
            <a:ext cx="14728324" cy="13712430"/>
          </a:xfrm>
          <a:prstGeom prst="rect">
            <a:avLst/>
          </a:prstGeom>
          <a:solidFill>
            <a:srgbClr val="1A96E5">
              <a:alpha val="73725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39"/>
          <p:cNvSpPr txBox="1"/>
          <p:nvPr>
            <p:ph idx="1" type="body"/>
          </p:nvPr>
        </p:nvSpPr>
        <p:spPr>
          <a:xfrm>
            <a:off x="10977528" y="6833053"/>
            <a:ext cx="11843385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79" name="Google Shape;579;p139"/>
          <p:cNvSpPr txBox="1"/>
          <p:nvPr>
            <p:ph type="title"/>
          </p:nvPr>
        </p:nvSpPr>
        <p:spPr>
          <a:xfrm>
            <a:off x="10977528" y="3975265"/>
            <a:ext cx="11843385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8" id="580" name="Google Shape;580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139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Title Slide">
  <p:cSld name="36_Title Slide">
    <p:bg>
      <p:bgPr>
        <a:solidFill>
          <a:srgbClr val="F3F3F3"/>
        </a:solid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140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584" name="Google Shape;584;p140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40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586" name="Google Shape;586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140"/>
          <p:cNvSpPr/>
          <p:nvPr>
            <p:ph idx="2" type="pic"/>
          </p:nvPr>
        </p:nvSpPr>
        <p:spPr>
          <a:xfrm>
            <a:off x="1" y="4"/>
            <a:ext cx="12198353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88" name="Google Shape;588;p140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9" name="Google Shape;589;p140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Title Slide">
  <p:cSld name="37_Title Slide">
    <p:bg>
      <p:bgPr>
        <a:solidFill>
          <a:srgbClr val="F3F3F3"/>
        </a:solid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141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592" name="Google Shape;592;p141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41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4" name="Google Shape;594;p141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95" name="Google Shape;595;p141"/>
          <p:cNvSpPr txBox="1"/>
          <p:nvPr>
            <p:ph idx="1" type="body"/>
          </p:nvPr>
        </p:nvSpPr>
        <p:spPr>
          <a:xfrm>
            <a:off x="2853378" y="3478397"/>
            <a:ext cx="8802333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96" name="Google Shape;596;p141"/>
          <p:cNvSpPr txBox="1"/>
          <p:nvPr>
            <p:ph idx="2" type="body"/>
          </p:nvPr>
        </p:nvSpPr>
        <p:spPr>
          <a:xfrm>
            <a:off x="2853380" y="4303874"/>
            <a:ext cx="8802332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97" name="Google Shape;597;p141"/>
          <p:cNvSpPr txBox="1"/>
          <p:nvPr>
            <p:ph idx="3" type="body"/>
          </p:nvPr>
        </p:nvSpPr>
        <p:spPr>
          <a:xfrm>
            <a:off x="2853380" y="7243821"/>
            <a:ext cx="8802332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98" name="Google Shape;598;p141"/>
          <p:cNvSpPr txBox="1"/>
          <p:nvPr>
            <p:ph idx="4" type="body"/>
          </p:nvPr>
        </p:nvSpPr>
        <p:spPr>
          <a:xfrm>
            <a:off x="14026291" y="3478397"/>
            <a:ext cx="8802332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99" name="Google Shape;599;p141"/>
          <p:cNvSpPr txBox="1"/>
          <p:nvPr>
            <p:ph idx="5" type="body"/>
          </p:nvPr>
        </p:nvSpPr>
        <p:spPr>
          <a:xfrm>
            <a:off x="14026291" y="4303874"/>
            <a:ext cx="8802332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00" name="Google Shape;600;p141"/>
          <p:cNvSpPr txBox="1"/>
          <p:nvPr>
            <p:ph idx="6" type="body"/>
          </p:nvPr>
        </p:nvSpPr>
        <p:spPr>
          <a:xfrm>
            <a:off x="2853380" y="6415742"/>
            <a:ext cx="8802332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01" name="Google Shape;601;p141"/>
          <p:cNvSpPr txBox="1"/>
          <p:nvPr>
            <p:ph idx="7" type="body"/>
          </p:nvPr>
        </p:nvSpPr>
        <p:spPr>
          <a:xfrm>
            <a:off x="2853380" y="10187287"/>
            <a:ext cx="8802332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02" name="Google Shape;602;p141"/>
          <p:cNvSpPr txBox="1"/>
          <p:nvPr>
            <p:ph idx="8" type="body"/>
          </p:nvPr>
        </p:nvSpPr>
        <p:spPr>
          <a:xfrm>
            <a:off x="2853380" y="9359774"/>
            <a:ext cx="8802332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03" name="Google Shape;603;p141"/>
          <p:cNvSpPr txBox="1"/>
          <p:nvPr>
            <p:ph idx="9" type="body"/>
          </p:nvPr>
        </p:nvSpPr>
        <p:spPr>
          <a:xfrm>
            <a:off x="14026294" y="7243821"/>
            <a:ext cx="8802332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04" name="Google Shape;604;p141"/>
          <p:cNvSpPr txBox="1"/>
          <p:nvPr>
            <p:ph idx="13" type="body"/>
          </p:nvPr>
        </p:nvSpPr>
        <p:spPr>
          <a:xfrm>
            <a:off x="14026294" y="6415742"/>
            <a:ext cx="8802332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05" name="Google Shape;605;p141"/>
          <p:cNvSpPr txBox="1"/>
          <p:nvPr>
            <p:ph idx="14" type="body"/>
          </p:nvPr>
        </p:nvSpPr>
        <p:spPr>
          <a:xfrm>
            <a:off x="14026294" y="10187287"/>
            <a:ext cx="8802332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06" name="Google Shape;606;p141"/>
          <p:cNvSpPr txBox="1"/>
          <p:nvPr>
            <p:ph idx="15" type="body"/>
          </p:nvPr>
        </p:nvSpPr>
        <p:spPr>
          <a:xfrm>
            <a:off x="14026291" y="9359774"/>
            <a:ext cx="8802332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9" id="607" name="Google Shape;607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141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Title Slide">
  <p:cSld name="38_Title Slide">
    <p:bg>
      <p:bgPr>
        <a:solidFill>
          <a:srgbClr val="F3F3F3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Google Shape;610;p142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611" name="Google Shape;611;p142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42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3" name="Google Shape;613;p142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614" name="Google Shape;614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142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жный факт">
  <p:cSld name="Важный факт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 txBox="1"/>
          <p:nvPr>
            <p:ph idx="1" type="body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6" name="Google Shape;56;p46"/>
          <p:cNvSpPr txBox="1"/>
          <p:nvPr>
            <p:ph idx="2" type="body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7" name="Google Shape;57;p46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Title Slide">
  <p:cSld name="39_Title Slide">
    <p:bg>
      <p:bgPr>
        <a:solidFill>
          <a:srgbClr val="F3F3F3"/>
        </a:solidFill>
      </p:bgPr>
    </p:bg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143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618" name="Google Shape;618;p143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43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620" name="Google Shape;620;p1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143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22" name="Google Shape;622;p143"/>
          <p:cNvSpPr txBox="1"/>
          <p:nvPr>
            <p:ph idx="1" type="body"/>
          </p:nvPr>
        </p:nvSpPr>
        <p:spPr>
          <a:xfrm>
            <a:off x="13818302" y="2132531"/>
            <a:ext cx="9010325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23" name="Google Shape;623;p143"/>
          <p:cNvSpPr txBox="1"/>
          <p:nvPr>
            <p:ph idx="2" type="body"/>
          </p:nvPr>
        </p:nvSpPr>
        <p:spPr>
          <a:xfrm>
            <a:off x="13818302" y="5726347"/>
            <a:ext cx="901032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24" name="Google Shape;624;p143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F3F3F3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44"/>
          <p:cNvSpPr/>
          <p:nvPr/>
        </p:nvSpPr>
        <p:spPr>
          <a:xfrm>
            <a:off x="18815680" y="2634527"/>
            <a:ext cx="3963099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144"/>
          <p:cNvSpPr txBox="1"/>
          <p:nvPr>
            <p:ph idx="1" type="body"/>
          </p:nvPr>
        </p:nvSpPr>
        <p:spPr>
          <a:xfrm>
            <a:off x="19067663" y="3158008"/>
            <a:ext cx="3459137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28" name="Google Shape;628;p144"/>
          <p:cNvSpPr txBox="1"/>
          <p:nvPr>
            <p:ph idx="2" type="body"/>
          </p:nvPr>
        </p:nvSpPr>
        <p:spPr>
          <a:xfrm>
            <a:off x="19067663" y="4361281"/>
            <a:ext cx="34591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29" name="Google Shape;629;p144"/>
          <p:cNvSpPr/>
          <p:nvPr>
            <p:ph idx="3" type="pic"/>
          </p:nvPr>
        </p:nvSpPr>
        <p:spPr>
          <a:xfrm>
            <a:off x="18815680" y="6234529"/>
            <a:ext cx="3963099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30" name="Google Shape;630;p144"/>
          <p:cNvSpPr/>
          <p:nvPr/>
        </p:nvSpPr>
        <p:spPr>
          <a:xfrm>
            <a:off x="1540728" y="2653871"/>
            <a:ext cx="3963101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1" name="Google Shape;631;p144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632" name="Google Shape;632;p144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44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4" name="Google Shape;634;p144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35" name="Google Shape;635;p144"/>
          <p:cNvSpPr txBox="1"/>
          <p:nvPr>
            <p:ph idx="4" type="body"/>
          </p:nvPr>
        </p:nvSpPr>
        <p:spPr>
          <a:xfrm>
            <a:off x="1792713" y="3177353"/>
            <a:ext cx="3459133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36" name="Google Shape;636;p144"/>
          <p:cNvSpPr txBox="1"/>
          <p:nvPr>
            <p:ph idx="5" type="body"/>
          </p:nvPr>
        </p:nvSpPr>
        <p:spPr>
          <a:xfrm>
            <a:off x="1792713" y="4380624"/>
            <a:ext cx="34591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37" name="Google Shape;637;p144"/>
          <p:cNvSpPr/>
          <p:nvPr>
            <p:ph idx="6" type="pic"/>
          </p:nvPr>
        </p:nvSpPr>
        <p:spPr>
          <a:xfrm>
            <a:off x="1540728" y="6253874"/>
            <a:ext cx="3963101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38" name="Google Shape;638;p144"/>
          <p:cNvSpPr/>
          <p:nvPr/>
        </p:nvSpPr>
        <p:spPr>
          <a:xfrm>
            <a:off x="5859465" y="2653871"/>
            <a:ext cx="3963101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44"/>
          <p:cNvSpPr txBox="1"/>
          <p:nvPr>
            <p:ph idx="7" type="body"/>
          </p:nvPr>
        </p:nvSpPr>
        <p:spPr>
          <a:xfrm>
            <a:off x="6111448" y="3177353"/>
            <a:ext cx="3459137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40" name="Google Shape;640;p144"/>
          <p:cNvSpPr txBox="1"/>
          <p:nvPr>
            <p:ph idx="8" type="body"/>
          </p:nvPr>
        </p:nvSpPr>
        <p:spPr>
          <a:xfrm>
            <a:off x="6111448" y="4380624"/>
            <a:ext cx="3459137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41" name="Google Shape;641;p144"/>
          <p:cNvSpPr/>
          <p:nvPr>
            <p:ph idx="9" type="pic"/>
          </p:nvPr>
        </p:nvSpPr>
        <p:spPr>
          <a:xfrm>
            <a:off x="5859465" y="6253874"/>
            <a:ext cx="3963101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42" name="Google Shape;642;p144"/>
          <p:cNvSpPr/>
          <p:nvPr/>
        </p:nvSpPr>
        <p:spPr>
          <a:xfrm>
            <a:off x="10178205" y="2634527"/>
            <a:ext cx="3963099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144"/>
          <p:cNvSpPr txBox="1"/>
          <p:nvPr>
            <p:ph idx="13" type="body"/>
          </p:nvPr>
        </p:nvSpPr>
        <p:spPr>
          <a:xfrm>
            <a:off x="10430189" y="3158008"/>
            <a:ext cx="3459133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44" name="Google Shape;644;p144"/>
          <p:cNvSpPr txBox="1"/>
          <p:nvPr>
            <p:ph idx="14" type="body"/>
          </p:nvPr>
        </p:nvSpPr>
        <p:spPr>
          <a:xfrm>
            <a:off x="10430189" y="4361281"/>
            <a:ext cx="34591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45" name="Google Shape;645;p144"/>
          <p:cNvSpPr/>
          <p:nvPr>
            <p:ph idx="15" type="pic"/>
          </p:nvPr>
        </p:nvSpPr>
        <p:spPr>
          <a:xfrm>
            <a:off x="10178205" y="6234529"/>
            <a:ext cx="3963099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46" name="Google Shape;646;p144"/>
          <p:cNvSpPr/>
          <p:nvPr/>
        </p:nvSpPr>
        <p:spPr>
          <a:xfrm>
            <a:off x="14496945" y="2634527"/>
            <a:ext cx="3963099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44"/>
          <p:cNvSpPr txBox="1"/>
          <p:nvPr>
            <p:ph idx="16" type="body"/>
          </p:nvPr>
        </p:nvSpPr>
        <p:spPr>
          <a:xfrm>
            <a:off x="14748922" y="3158008"/>
            <a:ext cx="3459137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48" name="Google Shape;648;p144"/>
          <p:cNvSpPr txBox="1"/>
          <p:nvPr>
            <p:ph idx="17" type="body"/>
          </p:nvPr>
        </p:nvSpPr>
        <p:spPr>
          <a:xfrm>
            <a:off x="14748925" y="4361281"/>
            <a:ext cx="34591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49" name="Google Shape;649;p144"/>
          <p:cNvSpPr/>
          <p:nvPr>
            <p:ph idx="18" type="pic"/>
          </p:nvPr>
        </p:nvSpPr>
        <p:spPr>
          <a:xfrm>
            <a:off x="14496945" y="6234529"/>
            <a:ext cx="3963099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650" name="Google Shape;650;p1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144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F3F3F3"/>
        </a:solidFill>
      </p:bgPr>
    </p:bg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45"/>
          <p:cNvSpPr/>
          <p:nvPr/>
        </p:nvSpPr>
        <p:spPr>
          <a:xfrm>
            <a:off x="1540730" y="3670799"/>
            <a:ext cx="3942617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4" name="Google Shape;654;p145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655" name="Google Shape;655;p145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45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7" name="Google Shape;657;p145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58" name="Google Shape;658;p145"/>
          <p:cNvSpPr txBox="1"/>
          <p:nvPr>
            <p:ph idx="1" type="body"/>
          </p:nvPr>
        </p:nvSpPr>
        <p:spPr>
          <a:xfrm>
            <a:off x="1792713" y="8258281"/>
            <a:ext cx="3547079" cy="157245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59" name="Google Shape;659;p145"/>
          <p:cNvSpPr/>
          <p:nvPr>
            <p:ph idx="2" type="pic"/>
          </p:nvPr>
        </p:nvSpPr>
        <p:spPr>
          <a:xfrm>
            <a:off x="1540730" y="3670600"/>
            <a:ext cx="394261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660" name="Google Shape;660;p1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145"/>
          <p:cNvSpPr/>
          <p:nvPr/>
        </p:nvSpPr>
        <p:spPr>
          <a:xfrm>
            <a:off x="5836685" y="3670799"/>
            <a:ext cx="3942618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45"/>
          <p:cNvSpPr txBox="1"/>
          <p:nvPr>
            <p:ph idx="3" type="body"/>
          </p:nvPr>
        </p:nvSpPr>
        <p:spPr>
          <a:xfrm>
            <a:off x="6088665" y="8258283"/>
            <a:ext cx="3547081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56250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6400"/>
              <a:buFont typeface="Arial"/>
              <a:buNone/>
              <a:defRPr sz="6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63" name="Google Shape;663;p145"/>
          <p:cNvSpPr/>
          <p:nvPr>
            <p:ph idx="4" type="pic"/>
          </p:nvPr>
        </p:nvSpPr>
        <p:spPr>
          <a:xfrm>
            <a:off x="5836685" y="3670600"/>
            <a:ext cx="3942618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64" name="Google Shape;664;p145"/>
          <p:cNvSpPr/>
          <p:nvPr/>
        </p:nvSpPr>
        <p:spPr>
          <a:xfrm>
            <a:off x="10132642" y="3670799"/>
            <a:ext cx="3942617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45"/>
          <p:cNvSpPr txBox="1"/>
          <p:nvPr>
            <p:ph idx="5" type="body"/>
          </p:nvPr>
        </p:nvSpPr>
        <p:spPr>
          <a:xfrm>
            <a:off x="10384626" y="8258283"/>
            <a:ext cx="3547079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56250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6400"/>
              <a:buFont typeface="Arial"/>
              <a:buNone/>
              <a:defRPr sz="6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66" name="Google Shape;666;p145"/>
          <p:cNvSpPr/>
          <p:nvPr>
            <p:ph idx="6" type="pic"/>
          </p:nvPr>
        </p:nvSpPr>
        <p:spPr>
          <a:xfrm>
            <a:off x="10132642" y="3670600"/>
            <a:ext cx="394261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67" name="Google Shape;667;p145"/>
          <p:cNvSpPr/>
          <p:nvPr/>
        </p:nvSpPr>
        <p:spPr>
          <a:xfrm>
            <a:off x="14428598" y="3670799"/>
            <a:ext cx="3942617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45"/>
          <p:cNvSpPr txBox="1"/>
          <p:nvPr>
            <p:ph idx="7" type="body"/>
          </p:nvPr>
        </p:nvSpPr>
        <p:spPr>
          <a:xfrm>
            <a:off x="14680581" y="8258283"/>
            <a:ext cx="3547079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56250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6400"/>
              <a:buFont typeface="Arial"/>
              <a:buNone/>
              <a:defRPr sz="6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69" name="Google Shape;669;p145"/>
          <p:cNvSpPr/>
          <p:nvPr>
            <p:ph idx="8" type="pic"/>
          </p:nvPr>
        </p:nvSpPr>
        <p:spPr>
          <a:xfrm>
            <a:off x="14428598" y="3670600"/>
            <a:ext cx="394261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70" name="Google Shape;670;p145"/>
          <p:cNvSpPr/>
          <p:nvPr/>
        </p:nvSpPr>
        <p:spPr>
          <a:xfrm>
            <a:off x="18724555" y="3670799"/>
            <a:ext cx="3942617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145"/>
          <p:cNvSpPr txBox="1"/>
          <p:nvPr>
            <p:ph idx="9" type="body"/>
          </p:nvPr>
        </p:nvSpPr>
        <p:spPr>
          <a:xfrm>
            <a:off x="18976538" y="8258283"/>
            <a:ext cx="3547079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56250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6400"/>
              <a:buFont typeface="Arial"/>
              <a:buNone/>
              <a:defRPr sz="6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72" name="Google Shape;672;p145"/>
          <p:cNvSpPr/>
          <p:nvPr>
            <p:ph idx="13" type="pic"/>
          </p:nvPr>
        </p:nvSpPr>
        <p:spPr>
          <a:xfrm>
            <a:off x="18724555" y="3670600"/>
            <a:ext cx="394261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73" name="Google Shape;673;p145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F3F3F3"/>
        </a:solidFill>
      </p:bgPr>
    </p:bg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46"/>
          <p:cNvSpPr/>
          <p:nvPr/>
        </p:nvSpPr>
        <p:spPr>
          <a:xfrm>
            <a:off x="1540728" y="3670799"/>
            <a:ext cx="4993196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46"/>
          <p:cNvSpPr/>
          <p:nvPr/>
        </p:nvSpPr>
        <p:spPr>
          <a:xfrm>
            <a:off x="6981415" y="3670799"/>
            <a:ext cx="4993195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46"/>
          <p:cNvSpPr/>
          <p:nvPr/>
        </p:nvSpPr>
        <p:spPr>
          <a:xfrm>
            <a:off x="12422103" y="3670799"/>
            <a:ext cx="4993193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46"/>
          <p:cNvSpPr/>
          <p:nvPr/>
        </p:nvSpPr>
        <p:spPr>
          <a:xfrm>
            <a:off x="17862784" y="3670799"/>
            <a:ext cx="4993195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146"/>
          <p:cNvSpPr/>
          <p:nvPr/>
        </p:nvSpPr>
        <p:spPr>
          <a:xfrm>
            <a:off x="-987081" y="1799500"/>
            <a:ext cx="12926002" cy="72003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46"/>
          <p:cNvSpPr/>
          <p:nvPr/>
        </p:nvSpPr>
        <p:spPr>
          <a:xfrm>
            <a:off x="-727642" y="1799302"/>
            <a:ext cx="12925999" cy="72003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46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7" id="682" name="Google Shape;682;p1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146"/>
          <p:cNvSpPr txBox="1"/>
          <p:nvPr>
            <p:ph idx="1" type="body"/>
          </p:nvPr>
        </p:nvSpPr>
        <p:spPr>
          <a:xfrm>
            <a:off x="18114769" y="7176053"/>
            <a:ext cx="4489229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84" name="Google Shape;684;p146"/>
          <p:cNvSpPr/>
          <p:nvPr>
            <p:ph idx="2" type="pic"/>
          </p:nvPr>
        </p:nvSpPr>
        <p:spPr>
          <a:xfrm>
            <a:off x="17862786" y="3670603"/>
            <a:ext cx="4965837" cy="318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85" name="Google Shape;685;p146"/>
          <p:cNvSpPr txBox="1"/>
          <p:nvPr>
            <p:ph idx="3" type="body"/>
          </p:nvPr>
        </p:nvSpPr>
        <p:spPr>
          <a:xfrm>
            <a:off x="12674083" y="7176053"/>
            <a:ext cx="4489229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86" name="Google Shape;686;p146"/>
          <p:cNvSpPr/>
          <p:nvPr>
            <p:ph idx="4" type="pic"/>
          </p:nvPr>
        </p:nvSpPr>
        <p:spPr>
          <a:xfrm>
            <a:off x="12422100" y="3670603"/>
            <a:ext cx="4965837" cy="318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87" name="Google Shape;687;p146"/>
          <p:cNvSpPr txBox="1"/>
          <p:nvPr>
            <p:ph idx="5" type="body"/>
          </p:nvPr>
        </p:nvSpPr>
        <p:spPr>
          <a:xfrm>
            <a:off x="7233395" y="7176053"/>
            <a:ext cx="4489229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88" name="Google Shape;688;p146"/>
          <p:cNvSpPr/>
          <p:nvPr>
            <p:ph idx="6" type="pic"/>
          </p:nvPr>
        </p:nvSpPr>
        <p:spPr>
          <a:xfrm>
            <a:off x="6981415" y="3670603"/>
            <a:ext cx="4965837" cy="318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89" name="Google Shape;689;p146"/>
          <p:cNvSpPr txBox="1"/>
          <p:nvPr>
            <p:ph idx="7" type="body"/>
          </p:nvPr>
        </p:nvSpPr>
        <p:spPr>
          <a:xfrm>
            <a:off x="1800173" y="7176053"/>
            <a:ext cx="4489229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690" name="Google Shape;690;p146"/>
          <p:cNvSpPr/>
          <p:nvPr>
            <p:ph idx="8" type="pic"/>
          </p:nvPr>
        </p:nvSpPr>
        <p:spPr>
          <a:xfrm>
            <a:off x="1548193" y="3670603"/>
            <a:ext cx="4965837" cy="318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91" name="Google Shape;691;p146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rgbClr val="F3F3F3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47"/>
          <p:cNvSpPr/>
          <p:nvPr/>
        </p:nvSpPr>
        <p:spPr>
          <a:xfrm>
            <a:off x="1540728" y="3670799"/>
            <a:ext cx="4993196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147"/>
          <p:cNvSpPr/>
          <p:nvPr/>
        </p:nvSpPr>
        <p:spPr>
          <a:xfrm>
            <a:off x="6981415" y="3670799"/>
            <a:ext cx="4993195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147"/>
          <p:cNvSpPr/>
          <p:nvPr/>
        </p:nvSpPr>
        <p:spPr>
          <a:xfrm>
            <a:off x="-987081" y="1799500"/>
            <a:ext cx="12926002" cy="72003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147"/>
          <p:cNvSpPr/>
          <p:nvPr/>
        </p:nvSpPr>
        <p:spPr>
          <a:xfrm>
            <a:off x="-727642" y="1799302"/>
            <a:ext cx="12925999" cy="72003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147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7" id="698" name="Google Shape;698;p1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147"/>
          <p:cNvSpPr txBox="1"/>
          <p:nvPr>
            <p:ph idx="1" type="body"/>
          </p:nvPr>
        </p:nvSpPr>
        <p:spPr>
          <a:xfrm>
            <a:off x="7233395" y="7176053"/>
            <a:ext cx="4489229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00" name="Google Shape;700;p147"/>
          <p:cNvSpPr/>
          <p:nvPr>
            <p:ph idx="2" type="pic"/>
          </p:nvPr>
        </p:nvSpPr>
        <p:spPr>
          <a:xfrm>
            <a:off x="6981415" y="3670603"/>
            <a:ext cx="4965837" cy="318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01" name="Google Shape;701;p147"/>
          <p:cNvSpPr txBox="1"/>
          <p:nvPr>
            <p:ph idx="3" type="body"/>
          </p:nvPr>
        </p:nvSpPr>
        <p:spPr>
          <a:xfrm>
            <a:off x="1800173" y="7176053"/>
            <a:ext cx="4489229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02" name="Google Shape;702;p147"/>
          <p:cNvSpPr/>
          <p:nvPr>
            <p:ph idx="4" type="pic"/>
          </p:nvPr>
        </p:nvSpPr>
        <p:spPr>
          <a:xfrm>
            <a:off x="1548193" y="3670603"/>
            <a:ext cx="4965837" cy="318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03" name="Google Shape;703;p147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bg>
      <p:bgPr>
        <a:solidFill>
          <a:srgbClr val="F3F3F3"/>
        </a:solidFill>
      </p:bgPr>
    </p:bg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48"/>
          <p:cNvSpPr/>
          <p:nvPr/>
        </p:nvSpPr>
        <p:spPr>
          <a:xfrm>
            <a:off x="-55092" y="1"/>
            <a:ext cx="24451804" cy="6858004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48"/>
          <p:cNvSpPr/>
          <p:nvPr/>
        </p:nvSpPr>
        <p:spPr>
          <a:xfrm>
            <a:off x="-987081" y="1799500"/>
            <a:ext cx="12926002" cy="72003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27" id="707" name="Google Shape;707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148"/>
          <p:cNvSpPr/>
          <p:nvPr>
            <p:ph idx="2" type="pic"/>
          </p:nvPr>
        </p:nvSpPr>
        <p:spPr>
          <a:xfrm>
            <a:off x="17862786" y="2769336"/>
            <a:ext cx="4965837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09" name="Google Shape;709;p148"/>
          <p:cNvSpPr/>
          <p:nvPr>
            <p:ph idx="3" type="pic"/>
          </p:nvPr>
        </p:nvSpPr>
        <p:spPr>
          <a:xfrm>
            <a:off x="12422100" y="2769336"/>
            <a:ext cx="4965837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10" name="Google Shape;710;p148"/>
          <p:cNvSpPr/>
          <p:nvPr>
            <p:ph idx="4" type="pic"/>
          </p:nvPr>
        </p:nvSpPr>
        <p:spPr>
          <a:xfrm>
            <a:off x="6981415" y="2769336"/>
            <a:ext cx="4965837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11" name="Google Shape;711;p148"/>
          <p:cNvSpPr txBox="1"/>
          <p:nvPr>
            <p:ph idx="1" type="body"/>
          </p:nvPr>
        </p:nvSpPr>
        <p:spPr>
          <a:xfrm>
            <a:off x="1548192" y="7563679"/>
            <a:ext cx="21118979" cy="36927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31672" lvl="0" marL="4572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672" lvl="1" marL="9144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31672" lvl="2" marL="13716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31672" lvl="3" marL="18288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31673" lvl="4" marL="22860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12" name="Google Shape;712;p148"/>
          <p:cNvSpPr/>
          <p:nvPr>
            <p:ph idx="5" type="pic"/>
          </p:nvPr>
        </p:nvSpPr>
        <p:spPr>
          <a:xfrm>
            <a:off x="1548193" y="2769336"/>
            <a:ext cx="4965837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13" name="Google Shape;713;p148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714" name="Google Shape;714;p148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715" name="Google Shape;715;p148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48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148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rgbClr val="F3F3F3"/>
        </a:solid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49"/>
          <p:cNvSpPr/>
          <p:nvPr/>
        </p:nvSpPr>
        <p:spPr>
          <a:xfrm>
            <a:off x="-55092" y="2"/>
            <a:ext cx="24451804" cy="806172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49"/>
          <p:cNvSpPr/>
          <p:nvPr/>
        </p:nvSpPr>
        <p:spPr>
          <a:xfrm>
            <a:off x="-987081" y="1799500"/>
            <a:ext cx="12926002" cy="72003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27" id="721" name="Google Shape;721;p1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149"/>
          <p:cNvSpPr txBox="1"/>
          <p:nvPr>
            <p:ph idx="1" type="body"/>
          </p:nvPr>
        </p:nvSpPr>
        <p:spPr>
          <a:xfrm>
            <a:off x="1548192" y="9601200"/>
            <a:ext cx="21118979" cy="20934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23" name="Google Shape;723;p149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724" name="Google Shape;724;p149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725" name="Google Shape;725;p149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49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7" name="Google Shape;727;p149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F3F3F3"/>
        </a:solidFill>
      </p:bgPr>
    </p:bg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50"/>
          <p:cNvSpPr/>
          <p:nvPr/>
        </p:nvSpPr>
        <p:spPr>
          <a:xfrm>
            <a:off x="1585687" y="4218609"/>
            <a:ext cx="6483252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50"/>
          <p:cNvSpPr/>
          <p:nvPr/>
        </p:nvSpPr>
        <p:spPr>
          <a:xfrm>
            <a:off x="16332897" y="4218609"/>
            <a:ext cx="6483249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50"/>
          <p:cNvSpPr/>
          <p:nvPr/>
        </p:nvSpPr>
        <p:spPr>
          <a:xfrm>
            <a:off x="8659070" y="3624898"/>
            <a:ext cx="7105699" cy="698375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0" rotWithShape="0" dir="5400000" dist="2032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50"/>
          <p:cNvSpPr/>
          <p:nvPr>
            <p:ph idx="2" type="pic"/>
          </p:nvPr>
        </p:nvSpPr>
        <p:spPr>
          <a:xfrm>
            <a:off x="1585688" y="4218611"/>
            <a:ext cx="6473651" cy="4318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33" name="Google Shape;733;p150"/>
          <p:cNvSpPr/>
          <p:nvPr>
            <p:ph idx="3" type="pic"/>
          </p:nvPr>
        </p:nvSpPr>
        <p:spPr>
          <a:xfrm>
            <a:off x="8666753" y="3624895"/>
            <a:ext cx="7090335" cy="5160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34" name="Google Shape;734;p150"/>
          <p:cNvSpPr/>
          <p:nvPr>
            <p:ph idx="4" type="pic"/>
          </p:nvPr>
        </p:nvSpPr>
        <p:spPr>
          <a:xfrm>
            <a:off x="16345373" y="4218611"/>
            <a:ext cx="6483249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35" name="Google Shape;735;p150"/>
          <p:cNvSpPr txBox="1"/>
          <p:nvPr>
            <p:ph idx="1" type="body"/>
          </p:nvPr>
        </p:nvSpPr>
        <p:spPr>
          <a:xfrm>
            <a:off x="1887262" y="8785530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36" name="Google Shape;736;p150"/>
          <p:cNvSpPr txBox="1"/>
          <p:nvPr>
            <p:ph idx="5" type="body"/>
          </p:nvPr>
        </p:nvSpPr>
        <p:spPr>
          <a:xfrm>
            <a:off x="9271869" y="9127826"/>
            <a:ext cx="5880103" cy="11385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737" name="Google Shape;737;p150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738" name="Google Shape;738;p150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50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0" name="Google Shape;740;p150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741" name="Google Shape;741;p1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150"/>
          <p:cNvSpPr txBox="1"/>
          <p:nvPr>
            <p:ph idx="6" type="body"/>
          </p:nvPr>
        </p:nvSpPr>
        <p:spPr>
          <a:xfrm>
            <a:off x="16629348" y="8785530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43" name="Google Shape;743;p150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bg>
      <p:bgPr>
        <a:solidFill>
          <a:srgbClr val="F3F3F3"/>
        </a:solidFill>
      </p:bgPr>
    </p:bg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51"/>
          <p:cNvSpPr/>
          <p:nvPr/>
        </p:nvSpPr>
        <p:spPr>
          <a:xfrm>
            <a:off x="1585687" y="4218609"/>
            <a:ext cx="6483252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151"/>
          <p:cNvSpPr/>
          <p:nvPr/>
        </p:nvSpPr>
        <p:spPr>
          <a:xfrm>
            <a:off x="16332897" y="4218609"/>
            <a:ext cx="6483249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51"/>
          <p:cNvSpPr/>
          <p:nvPr>
            <p:ph idx="2" type="pic"/>
          </p:nvPr>
        </p:nvSpPr>
        <p:spPr>
          <a:xfrm>
            <a:off x="1585688" y="4218611"/>
            <a:ext cx="6473651" cy="4318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48" name="Google Shape;748;p151"/>
          <p:cNvSpPr/>
          <p:nvPr>
            <p:ph idx="3" type="pic"/>
          </p:nvPr>
        </p:nvSpPr>
        <p:spPr>
          <a:xfrm>
            <a:off x="16345373" y="4218611"/>
            <a:ext cx="6483249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49" name="Google Shape;749;p151"/>
          <p:cNvSpPr txBox="1"/>
          <p:nvPr>
            <p:ph idx="1" type="body"/>
          </p:nvPr>
        </p:nvSpPr>
        <p:spPr>
          <a:xfrm>
            <a:off x="1887262" y="8785530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750" name="Google Shape;750;p151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751" name="Google Shape;751;p151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51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3" name="Google Shape;753;p151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754" name="Google Shape;754;p1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151"/>
          <p:cNvSpPr txBox="1"/>
          <p:nvPr>
            <p:ph idx="4" type="body"/>
          </p:nvPr>
        </p:nvSpPr>
        <p:spPr>
          <a:xfrm>
            <a:off x="16629348" y="8785530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56" name="Google Shape;756;p151"/>
          <p:cNvSpPr/>
          <p:nvPr/>
        </p:nvSpPr>
        <p:spPr>
          <a:xfrm>
            <a:off x="8953050" y="4218609"/>
            <a:ext cx="6483251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51"/>
          <p:cNvSpPr/>
          <p:nvPr>
            <p:ph idx="5" type="pic"/>
          </p:nvPr>
        </p:nvSpPr>
        <p:spPr>
          <a:xfrm>
            <a:off x="8965531" y="4218611"/>
            <a:ext cx="6483249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58" name="Google Shape;758;p151"/>
          <p:cNvSpPr txBox="1"/>
          <p:nvPr>
            <p:ph idx="6" type="body"/>
          </p:nvPr>
        </p:nvSpPr>
        <p:spPr>
          <a:xfrm>
            <a:off x="9249503" y="8785530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59" name="Google Shape;759;p151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bg>
      <p:bgPr>
        <a:solidFill>
          <a:srgbClr val="F3F3F3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52"/>
          <p:cNvSpPr/>
          <p:nvPr/>
        </p:nvSpPr>
        <p:spPr>
          <a:xfrm>
            <a:off x="1585687" y="5724940"/>
            <a:ext cx="6483252" cy="633835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52"/>
          <p:cNvSpPr/>
          <p:nvPr/>
        </p:nvSpPr>
        <p:spPr>
          <a:xfrm>
            <a:off x="16332897" y="5724940"/>
            <a:ext cx="6483249" cy="633835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52"/>
          <p:cNvSpPr/>
          <p:nvPr>
            <p:ph idx="2" type="pic"/>
          </p:nvPr>
        </p:nvSpPr>
        <p:spPr>
          <a:xfrm>
            <a:off x="1585688" y="5724938"/>
            <a:ext cx="6473651" cy="4318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64" name="Google Shape;764;p152"/>
          <p:cNvSpPr/>
          <p:nvPr>
            <p:ph idx="3" type="pic"/>
          </p:nvPr>
        </p:nvSpPr>
        <p:spPr>
          <a:xfrm>
            <a:off x="16345373" y="5724938"/>
            <a:ext cx="6483249" cy="4368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65" name="Google Shape;765;p152"/>
          <p:cNvSpPr txBox="1"/>
          <p:nvPr>
            <p:ph idx="1" type="body"/>
          </p:nvPr>
        </p:nvSpPr>
        <p:spPr>
          <a:xfrm>
            <a:off x="1887262" y="10291859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66" name="Google Shape;766;p152"/>
          <p:cNvSpPr txBox="1"/>
          <p:nvPr>
            <p:ph idx="4" type="body"/>
          </p:nvPr>
        </p:nvSpPr>
        <p:spPr>
          <a:xfrm>
            <a:off x="16634466" y="10291859"/>
            <a:ext cx="5880103" cy="11385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767" name="Google Shape;767;p152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768" name="Google Shape;768;p152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52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0" name="Google Shape;770;p152"/>
          <p:cNvSpPr txBox="1"/>
          <p:nvPr>
            <p:ph type="title"/>
          </p:nvPr>
        </p:nvSpPr>
        <p:spPr>
          <a:xfrm>
            <a:off x="1489648" y="2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771" name="Google Shape;771;p1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152"/>
          <p:cNvSpPr/>
          <p:nvPr/>
        </p:nvSpPr>
        <p:spPr>
          <a:xfrm>
            <a:off x="8961528" y="5724940"/>
            <a:ext cx="6483249" cy="633835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52"/>
          <p:cNvSpPr/>
          <p:nvPr>
            <p:ph idx="5" type="pic"/>
          </p:nvPr>
        </p:nvSpPr>
        <p:spPr>
          <a:xfrm>
            <a:off x="8961529" y="5724938"/>
            <a:ext cx="6473651" cy="4318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74" name="Google Shape;774;p152"/>
          <p:cNvSpPr txBox="1"/>
          <p:nvPr>
            <p:ph idx="6" type="body"/>
          </p:nvPr>
        </p:nvSpPr>
        <p:spPr>
          <a:xfrm>
            <a:off x="9263102" y="10291859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75" name="Google Shape;775;p152"/>
          <p:cNvSpPr txBox="1"/>
          <p:nvPr>
            <p:ph idx="7" type="body"/>
          </p:nvPr>
        </p:nvSpPr>
        <p:spPr>
          <a:xfrm>
            <a:off x="1489645" y="4254989"/>
            <a:ext cx="21338980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7A5E7"/>
              </a:buClr>
              <a:buSzPts val="8000"/>
              <a:buFont typeface="Arial"/>
              <a:buNone/>
              <a:defRPr sz="8000">
                <a:solidFill>
                  <a:srgbClr val="47A5E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76" name="Google Shape;776;p152"/>
          <p:cNvSpPr txBox="1"/>
          <p:nvPr>
            <p:ph idx="8" type="body"/>
          </p:nvPr>
        </p:nvSpPr>
        <p:spPr>
          <a:xfrm>
            <a:off x="1489645" y="2267161"/>
            <a:ext cx="21338980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777" name="Google Shape;777;p152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">
  <p:cSld name="Цитата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7"/>
          <p:cNvSpPr txBox="1"/>
          <p:nvPr>
            <p:ph idx="1" type="body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0" name="Google Shape;60;p47"/>
          <p:cNvSpPr txBox="1"/>
          <p:nvPr>
            <p:ph idx="2" type="body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1" name="Google Shape;61;p4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bg>
      <p:bgPr>
        <a:solidFill>
          <a:srgbClr val="1998E5"/>
        </a:solidFill>
      </p:bgPr>
    </p:bg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Google Shape;779;p153"/>
          <p:cNvGrpSpPr/>
          <p:nvPr/>
        </p:nvGrpSpPr>
        <p:grpSpPr>
          <a:xfrm>
            <a:off x="20221142" y="12222166"/>
            <a:ext cx="2607485" cy="674003"/>
            <a:chOff x="0" y="0"/>
            <a:chExt cx="2607483" cy="674001"/>
          </a:xfrm>
        </p:grpSpPr>
        <p:sp>
          <p:nvSpPr>
            <p:cNvPr id="780" name="Google Shape;780;p153"/>
            <p:cNvSpPr/>
            <p:nvPr/>
          </p:nvSpPr>
          <p:spPr>
            <a:xfrm>
              <a:off x="0" y="0"/>
              <a:ext cx="2607482" cy="674001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9.png" id="781" name="Google Shape;781;p15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2607483" cy="674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2" name="Google Shape;782;p153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783" name="Google Shape;783;p153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784" name="Google Shape;784;p153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53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7" id="786" name="Google Shape;786;p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153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0_Title Slide">
  <p:cSld name="40_Title Slide">
    <p:bg>
      <p:bgPr>
        <a:solidFill>
          <a:srgbClr val="1998E5"/>
        </a:solidFill>
      </p:bgPr>
    </p:bg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9" name="Google Shape;789;p154"/>
          <p:cNvGrpSpPr/>
          <p:nvPr/>
        </p:nvGrpSpPr>
        <p:grpSpPr>
          <a:xfrm>
            <a:off x="20221142" y="12222166"/>
            <a:ext cx="2607485" cy="674003"/>
            <a:chOff x="0" y="0"/>
            <a:chExt cx="2607483" cy="674001"/>
          </a:xfrm>
        </p:grpSpPr>
        <p:sp>
          <p:nvSpPr>
            <p:cNvPr id="790" name="Google Shape;790;p154"/>
            <p:cNvSpPr/>
            <p:nvPr/>
          </p:nvSpPr>
          <p:spPr>
            <a:xfrm>
              <a:off x="0" y="0"/>
              <a:ext cx="2607482" cy="674001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9.png" id="791" name="Google Shape;791;p15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2607483" cy="6740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Рисунок 4" id="792" name="Google Shape;792;p1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154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Title Slide">
  <p:cSld name="41_Title Slide">
    <p:bg>
      <p:bgPr>
        <a:solidFill>
          <a:srgbClr val="F3F3F3"/>
        </a:solidFill>
      </p:bgPr>
    </p:bg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55"/>
          <p:cNvSpPr/>
          <p:nvPr/>
        </p:nvSpPr>
        <p:spPr>
          <a:xfrm>
            <a:off x="1542005" y="2319435"/>
            <a:ext cx="6748113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6" name="Google Shape;796;p155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797" name="Google Shape;797;p155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55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9" name="Google Shape;799;p155"/>
          <p:cNvSpPr txBox="1"/>
          <p:nvPr>
            <p:ph idx="1" type="body"/>
          </p:nvPr>
        </p:nvSpPr>
        <p:spPr>
          <a:xfrm>
            <a:off x="2082058" y="5233455"/>
            <a:ext cx="556329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00" name="Google Shape;800;p155"/>
          <p:cNvSpPr/>
          <p:nvPr>
            <p:ph idx="2" type="pic"/>
          </p:nvPr>
        </p:nvSpPr>
        <p:spPr>
          <a:xfrm>
            <a:off x="3602719" y="2796345"/>
            <a:ext cx="2521973" cy="2160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01" name="Google Shape;801;p155"/>
          <p:cNvSpPr/>
          <p:nvPr/>
        </p:nvSpPr>
        <p:spPr>
          <a:xfrm>
            <a:off x="16080509" y="2319435"/>
            <a:ext cx="6748114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155"/>
          <p:cNvSpPr txBox="1"/>
          <p:nvPr>
            <p:ph idx="3" type="body"/>
          </p:nvPr>
        </p:nvSpPr>
        <p:spPr>
          <a:xfrm>
            <a:off x="16672920" y="5233455"/>
            <a:ext cx="556329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03" name="Google Shape;803;p155"/>
          <p:cNvSpPr/>
          <p:nvPr>
            <p:ph idx="4" type="pic"/>
          </p:nvPr>
        </p:nvSpPr>
        <p:spPr>
          <a:xfrm>
            <a:off x="18193580" y="2796345"/>
            <a:ext cx="2521973" cy="2160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04" name="Google Shape;804;p155"/>
          <p:cNvSpPr/>
          <p:nvPr/>
        </p:nvSpPr>
        <p:spPr>
          <a:xfrm>
            <a:off x="8785080" y="2319435"/>
            <a:ext cx="6748113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55"/>
          <p:cNvSpPr txBox="1"/>
          <p:nvPr>
            <p:ph idx="5" type="body"/>
          </p:nvPr>
        </p:nvSpPr>
        <p:spPr>
          <a:xfrm>
            <a:off x="9377487" y="5233455"/>
            <a:ext cx="5563292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06" name="Google Shape;806;p155"/>
          <p:cNvSpPr/>
          <p:nvPr>
            <p:ph idx="6" type="pic"/>
          </p:nvPr>
        </p:nvSpPr>
        <p:spPr>
          <a:xfrm>
            <a:off x="10898151" y="2796345"/>
            <a:ext cx="2521973" cy="2160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07" name="Google Shape;807;p155"/>
          <p:cNvSpPr/>
          <p:nvPr/>
        </p:nvSpPr>
        <p:spPr>
          <a:xfrm>
            <a:off x="1542005" y="7458364"/>
            <a:ext cx="674811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55"/>
          <p:cNvSpPr txBox="1"/>
          <p:nvPr>
            <p:ph idx="7" type="body"/>
          </p:nvPr>
        </p:nvSpPr>
        <p:spPr>
          <a:xfrm>
            <a:off x="2082057" y="10372384"/>
            <a:ext cx="5563292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09" name="Google Shape;809;p155"/>
          <p:cNvSpPr/>
          <p:nvPr>
            <p:ph idx="8" type="pic"/>
          </p:nvPr>
        </p:nvSpPr>
        <p:spPr>
          <a:xfrm>
            <a:off x="3602719" y="7935278"/>
            <a:ext cx="2521973" cy="216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10" name="Google Shape;810;p155"/>
          <p:cNvSpPr/>
          <p:nvPr/>
        </p:nvSpPr>
        <p:spPr>
          <a:xfrm>
            <a:off x="16080509" y="7458364"/>
            <a:ext cx="6748114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55"/>
          <p:cNvSpPr txBox="1"/>
          <p:nvPr>
            <p:ph idx="9" type="body"/>
          </p:nvPr>
        </p:nvSpPr>
        <p:spPr>
          <a:xfrm>
            <a:off x="16672920" y="10372384"/>
            <a:ext cx="556329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12" name="Google Shape;812;p155"/>
          <p:cNvSpPr/>
          <p:nvPr>
            <p:ph idx="13" type="pic"/>
          </p:nvPr>
        </p:nvSpPr>
        <p:spPr>
          <a:xfrm>
            <a:off x="18193580" y="7935278"/>
            <a:ext cx="2521973" cy="216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13" name="Google Shape;813;p155"/>
          <p:cNvSpPr/>
          <p:nvPr/>
        </p:nvSpPr>
        <p:spPr>
          <a:xfrm>
            <a:off x="8785080" y="7458364"/>
            <a:ext cx="674811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55"/>
          <p:cNvSpPr txBox="1"/>
          <p:nvPr>
            <p:ph idx="14" type="body"/>
          </p:nvPr>
        </p:nvSpPr>
        <p:spPr>
          <a:xfrm>
            <a:off x="9377487" y="10372384"/>
            <a:ext cx="5563292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F7F7F"/>
              </a:buClr>
              <a:buSzPts val="5600"/>
              <a:buFont typeface="Arial"/>
              <a:buNone/>
              <a:defRPr sz="5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15" name="Google Shape;815;p155"/>
          <p:cNvSpPr/>
          <p:nvPr>
            <p:ph idx="15" type="pic"/>
          </p:nvPr>
        </p:nvSpPr>
        <p:spPr>
          <a:xfrm>
            <a:off x="10898151" y="7935278"/>
            <a:ext cx="2521973" cy="216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16" name="Google Shape;816;p155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4" id="817" name="Google Shape;817;p1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155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2_Title Slide">
  <p:cSld name="42_Title Slide">
    <p:bg>
      <p:bgPr>
        <a:solidFill>
          <a:srgbClr val="F3F3F3"/>
        </a:solidFill>
      </p:bgPr>
    </p:bg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156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821" name="Google Shape;821;p156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56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3" name="Google Shape;823;p156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24" name="Google Shape;824;p156"/>
          <p:cNvSpPr/>
          <p:nvPr/>
        </p:nvSpPr>
        <p:spPr>
          <a:xfrm>
            <a:off x="12379349" y="2319435"/>
            <a:ext cx="10449274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56"/>
          <p:cNvSpPr txBox="1"/>
          <p:nvPr>
            <p:ph idx="1" type="body"/>
          </p:nvPr>
        </p:nvSpPr>
        <p:spPr>
          <a:xfrm>
            <a:off x="15187303" y="2767863"/>
            <a:ext cx="6900521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26" name="Google Shape;826;p156"/>
          <p:cNvSpPr/>
          <p:nvPr>
            <p:ph idx="2" type="pic"/>
          </p:nvPr>
        </p:nvSpPr>
        <p:spPr>
          <a:xfrm>
            <a:off x="12971762" y="2745546"/>
            <a:ext cx="1965121" cy="168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27" name="Google Shape;827;p156"/>
          <p:cNvSpPr txBox="1"/>
          <p:nvPr>
            <p:ph idx="3" type="body"/>
          </p:nvPr>
        </p:nvSpPr>
        <p:spPr>
          <a:xfrm>
            <a:off x="15187303" y="4108917"/>
            <a:ext cx="69005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28" name="Google Shape;828;p156"/>
          <p:cNvSpPr/>
          <p:nvPr/>
        </p:nvSpPr>
        <p:spPr>
          <a:xfrm>
            <a:off x="1489648" y="2319435"/>
            <a:ext cx="10449270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56"/>
          <p:cNvSpPr txBox="1"/>
          <p:nvPr>
            <p:ph idx="4" type="body"/>
          </p:nvPr>
        </p:nvSpPr>
        <p:spPr>
          <a:xfrm>
            <a:off x="4297599" y="2767863"/>
            <a:ext cx="6900520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30" name="Google Shape;830;p156"/>
          <p:cNvSpPr/>
          <p:nvPr>
            <p:ph idx="5" type="pic"/>
          </p:nvPr>
        </p:nvSpPr>
        <p:spPr>
          <a:xfrm>
            <a:off x="2082060" y="2745546"/>
            <a:ext cx="1965121" cy="168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31" name="Google Shape;831;p156"/>
          <p:cNvSpPr txBox="1"/>
          <p:nvPr>
            <p:ph idx="6" type="body"/>
          </p:nvPr>
        </p:nvSpPr>
        <p:spPr>
          <a:xfrm>
            <a:off x="4297599" y="4108917"/>
            <a:ext cx="69005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32" name="Google Shape;832;p156"/>
          <p:cNvSpPr/>
          <p:nvPr/>
        </p:nvSpPr>
        <p:spPr>
          <a:xfrm>
            <a:off x="12379349" y="7420828"/>
            <a:ext cx="10449274" cy="457612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22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56"/>
          <p:cNvSpPr txBox="1"/>
          <p:nvPr>
            <p:ph idx="7" type="body"/>
          </p:nvPr>
        </p:nvSpPr>
        <p:spPr>
          <a:xfrm>
            <a:off x="15187303" y="7869252"/>
            <a:ext cx="6900521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34" name="Google Shape;834;p156"/>
          <p:cNvSpPr/>
          <p:nvPr>
            <p:ph idx="8" type="pic"/>
          </p:nvPr>
        </p:nvSpPr>
        <p:spPr>
          <a:xfrm>
            <a:off x="12971762" y="7846936"/>
            <a:ext cx="1965121" cy="168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35" name="Google Shape;835;p156"/>
          <p:cNvSpPr txBox="1"/>
          <p:nvPr>
            <p:ph idx="9" type="body"/>
          </p:nvPr>
        </p:nvSpPr>
        <p:spPr>
          <a:xfrm>
            <a:off x="15187303" y="9210304"/>
            <a:ext cx="69005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36" name="Google Shape;836;p156"/>
          <p:cNvSpPr/>
          <p:nvPr/>
        </p:nvSpPr>
        <p:spPr>
          <a:xfrm>
            <a:off x="1489648" y="7420828"/>
            <a:ext cx="10449270" cy="457612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156"/>
          <p:cNvSpPr txBox="1"/>
          <p:nvPr>
            <p:ph idx="13" type="body"/>
          </p:nvPr>
        </p:nvSpPr>
        <p:spPr>
          <a:xfrm>
            <a:off x="4297599" y="7869252"/>
            <a:ext cx="6900520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38" name="Google Shape;838;p156"/>
          <p:cNvSpPr/>
          <p:nvPr>
            <p:ph idx="14" type="pic"/>
          </p:nvPr>
        </p:nvSpPr>
        <p:spPr>
          <a:xfrm>
            <a:off x="2082060" y="7846936"/>
            <a:ext cx="1965121" cy="168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39" name="Google Shape;839;p156"/>
          <p:cNvSpPr txBox="1"/>
          <p:nvPr>
            <p:ph idx="15" type="body"/>
          </p:nvPr>
        </p:nvSpPr>
        <p:spPr>
          <a:xfrm>
            <a:off x="4297599" y="9210304"/>
            <a:ext cx="69005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840" name="Google Shape;840;p1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156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3_Title Slide">
  <p:cSld name="43_Title Slide">
    <p:bg>
      <p:bgPr>
        <a:solidFill>
          <a:srgbClr val="F3F3F3"/>
        </a:solidFill>
      </p:bgPr>
    </p:bg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57"/>
          <p:cNvSpPr/>
          <p:nvPr/>
        </p:nvSpPr>
        <p:spPr>
          <a:xfrm>
            <a:off x="1540728" y="5724940"/>
            <a:ext cx="4993196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57"/>
          <p:cNvSpPr/>
          <p:nvPr/>
        </p:nvSpPr>
        <p:spPr>
          <a:xfrm>
            <a:off x="6981415" y="5724940"/>
            <a:ext cx="4993195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57"/>
          <p:cNvSpPr/>
          <p:nvPr/>
        </p:nvSpPr>
        <p:spPr>
          <a:xfrm>
            <a:off x="12422103" y="5724940"/>
            <a:ext cx="4993193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57"/>
          <p:cNvSpPr/>
          <p:nvPr/>
        </p:nvSpPr>
        <p:spPr>
          <a:xfrm>
            <a:off x="17862784" y="5724940"/>
            <a:ext cx="4993195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7" name="Google Shape;847;p157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848" name="Google Shape;848;p157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57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0" name="Google Shape;850;p157"/>
          <p:cNvSpPr txBox="1"/>
          <p:nvPr>
            <p:ph type="title"/>
          </p:nvPr>
        </p:nvSpPr>
        <p:spPr>
          <a:xfrm>
            <a:off x="1489649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51" name="Google Shape;851;p157"/>
          <p:cNvSpPr txBox="1"/>
          <p:nvPr>
            <p:ph idx="1" type="body"/>
          </p:nvPr>
        </p:nvSpPr>
        <p:spPr>
          <a:xfrm>
            <a:off x="1854487" y="9548614"/>
            <a:ext cx="4365679" cy="17078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852" name="Google Shape;852;p1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157"/>
          <p:cNvSpPr txBox="1"/>
          <p:nvPr>
            <p:ph idx="2" type="body"/>
          </p:nvPr>
        </p:nvSpPr>
        <p:spPr>
          <a:xfrm>
            <a:off x="1489645" y="2267161"/>
            <a:ext cx="21338980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54" name="Google Shape;854;p157"/>
          <p:cNvSpPr txBox="1"/>
          <p:nvPr>
            <p:ph idx="3" type="body"/>
          </p:nvPr>
        </p:nvSpPr>
        <p:spPr>
          <a:xfrm>
            <a:off x="7295172" y="9548616"/>
            <a:ext cx="4365679" cy="17078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55" name="Google Shape;855;p157"/>
          <p:cNvSpPr txBox="1"/>
          <p:nvPr>
            <p:ph idx="4" type="body"/>
          </p:nvPr>
        </p:nvSpPr>
        <p:spPr>
          <a:xfrm>
            <a:off x="12735860" y="9548616"/>
            <a:ext cx="4365679" cy="17078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56" name="Google Shape;856;p157"/>
          <p:cNvSpPr txBox="1"/>
          <p:nvPr>
            <p:ph idx="5" type="body"/>
          </p:nvPr>
        </p:nvSpPr>
        <p:spPr>
          <a:xfrm>
            <a:off x="18176544" y="9548616"/>
            <a:ext cx="4365679" cy="17078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57" name="Google Shape;857;p157"/>
          <p:cNvSpPr txBox="1"/>
          <p:nvPr>
            <p:ph idx="6" type="body"/>
          </p:nvPr>
        </p:nvSpPr>
        <p:spPr>
          <a:xfrm>
            <a:off x="1489645" y="4254989"/>
            <a:ext cx="21338980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7A5E7"/>
              </a:buClr>
              <a:buSzPts val="8000"/>
              <a:buFont typeface="Arial"/>
              <a:buNone/>
              <a:defRPr sz="8000">
                <a:solidFill>
                  <a:srgbClr val="47A5E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58" name="Google Shape;858;p157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 1">
  <p:cSld name="5_Title Slide 1">
    <p:bg>
      <p:bgPr>
        <a:solidFill>
          <a:srgbClr val="F3F3F3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Google Shape;860;p158"/>
          <p:cNvGrpSpPr/>
          <p:nvPr/>
        </p:nvGrpSpPr>
        <p:grpSpPr>
          <a:xfrm>
            <a:off x="-987084" y="1799300"/>
            <a:ext cx="13185443" cy="72206"/>
            <a:chOff x="-1" y="-1"/>
            <a:chExt cx="13185441" cy="72205"/>
          </a:xfrm>
        </p:grpSpPr>
        <p:sp>
          <p:nvSpPr>
            <p:cNvPr id="861" name="Google Shape;861;p158"/>
            <p:cNvSpPr/>
            <p:nvPr/>
          </p:nvSpPr>
          <p:spPr>
            <a:xfrm>
              <a:off x="-1" y="199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58"/>
            <p:cNvSpPr/>
            <p:nvPr/>
          </p:nvSpPr>
          <p:spPr>
            <a:xfrm>
              <a:off x="259437" y="-1"/>
              <a:ext cx="12926003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3" name="Google Shape;863;p158"/>
          <p:cNvSpPr txBox="1"/>
          <p:nvPr>
            <p:ph type="title"/>
          </p:nvPr>
        </p:nvSpPr>
        <p:spPr>
          <a:xfrm>
            <a:off x="1487965" y="2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64" name="Google Shape;864;p158"/>
          <p:cNvSpPr/>
          <p:nvPr>
            <p:ph idx="2" type="pic"/>
          </p:nvPr>
        </p:nvSpPr>
        <p:spPr>
          <a:xfrm>
            <a:off x="12020178" y="3290887"/>
            <a:ext cx="10808447" cy="7200004"/>
          </a:xfrm>
          <a:prstGeom prst="rect">
            <a:avLst/>
          </a:prstGeom>
          <a:noFill/>
          <a:ln>
            <a:noFill/>
          </a:ln>
          <a:effectLst>
            <a:outerShdw blurRad="127000" rotWithShape="0" dir="2700000" dist="76200">
              <a:srgbClr val="000000">
                <a:alpha val="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65" name="Google Shape;865;p158"/>
          <p:cNvSpPr txBox="1"/>
          <p:nvPr>
            <p:ph idx="1" type="body"/>
          </p:nvPr>
        </p:nvSpPr>
        <p:spPr>
          <a:xfrm>
            <a:off x="1489648" y="4917106"/>
            <a:ext cx="9079932" cy="14827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66" name="Google Shape;866;p158"/>
          <p:cNvSpPr txBox="1"/>
          <p:nvPr>
            <p:ph idx="3" type="body"/>
          </p:nvPr>
        </p:nvSpPr>
        <p:spPr>
          <a:xfrm>
            <a:off x="1489648" y="6399831"/>
            <a:ext cx="9079932" cy="14827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867" name="Google Shape;867;p1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4" y="11256442"/>
            <a:ext cx="260748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158"/>
          <p:cNvSpPr txBox="1"/>
          <p:nvPr>
            <p:ph idx="12" type="sldNum"/>
          </p:nvPr>
        </p:nvSpPr>
        <p:spPr>
          <a:xfrm>
            <a:off x="17107352" y="12528105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">
  <p:cSld name="1_Заголовок"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59"/>
          <p:cNvSpPr txBox="1"/>
          <p:nvPr>
            <p:ph idx="1" type="body"/>
          </p:nvPr>
        </p:nvSpPr>
        <p:spPr>
          <a:xfrm>
            <a:off x="1201969" y="11859864"/>
            <a:ext cx="21982454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71" name="Google Shape;871;p159"/>
          <p:cNvSpPr txBox="1"/>
          <p:nvPr>
            <p:ph type="title"/>
          </p:nvPr>
        </p:nvSpPr>
        <p:spPr>
          <a:xfrm>
            <a:off x="1207123" y="2574992"/>
            <a:ext cx="21982460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72" name="Google Shape;872;p159"/>
          <p:cNvSpPr txBox="1"/>
          <p:nvPr>
            <p:ph idx="2" type="body"/>
          </p:nvPr>
        </p:nvSpPr>
        <p:spPr>
          <a:xfrm>
            <a:off x="1201966" y="7223192"/>
            <a:ext cx="21982458" cy="190500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73" name="Google Shape;873;p159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 и фото">
  <p:cSld name="1_Заголовок и фото"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60"/>
          <p:cNvSpPr/>
          <p:nvPr>
            <p:ph idx="2" type="pic"/>
          </p:nvPr>
        </p:nvSpPr>
        <p:spPr>
          <a:xfrm>
            <a:off x="-1156302" y="-1295400"/>
            <a:ext cx="26760143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76" name="Google Shape;876;p160"/>
          <p:cNvSpPr txBox="1"/>
          <p:nvPr>
            <p:ph type="title"/>
          </p:nvPr>
        </p:nvSpPr>
        <p:spPr>
          <a:xfrm>
            <a:off x="1207128" y="7124700"/>
            <a:ext cx="2198245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77" name="Google Shape;877;p160"/>
          <p:cNvSpPr txBox="1"/>
          <p:nvPr>
            <p:ph idx="1" type="body"/>
          </p:nvPr>
        </p:nvSpPr>
        <p:spPr>
          <a:xfrm>
            <a:off x="1208321" y="1106140"/>
            <a:ext cx="21980071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78" name="Google Shape;878;p160"/>
          <p:cNvSpPr txBox="1"/>
          <p:nvPr>
            <p:ph idx="3" type="body"/>
          </p:nvPr>
        </p:nvSpPr>
        <p:spPr>
          <a:xfrm>
            <a:off x="1207128" y="11609911"/>
            <a:ext cx="21982452" cy="111695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79" name="Google Shape;879;p160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 и фото (вариант)">
  <p:cSld name="1_Заголовок и фото (вариант)"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61"/>
          <p:cNvSpPr/>
          <p:nvPr>
            <p:ph idx="2" type="pic"/>
          </p:nvPr>
        </p:nvSpPr>
        <p:spPr>
          <a:xfrm>
            <a:off x="10978519" y="-203200"/>
            <a:ext cx="12151171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82" name="Google Shape;882;p161"/>
          <p:cNvSpPr txBox="1"/>
          <p:nvPr>
            <p:ph type="title"/>
          </p:nvPr>
        </p:nvSpPr>
        <p:spPr>
          <a:xfrm>
            <a:off x="1207128" y="1270002"/>
            <a:ext cx="9784097" cy="5882279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83" name="Google Shape;883;p161"/>
          <p:cNvSpPr txBox="1"/>
          <p:nvPr>
            <p:ph idx="1" type="body"/>
          </p:nvPr>
        </p:nvSpPr>
        <p:spPr>
          <a:xfrm>
            <a:off x="1207128" y="7060576"/>
            <a:ext cx="9784097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84" name="Google Shape;884;p161"/>
          <p:cNvSpPr txBox="1"/>
          <p:nvPr>
            <p:ph idx="12" type="sldNum"/>
          </p:nvPr>
        </p:nvSpPr>
        <p:spPr>
          <a:xfrm>
            <a:off x="12007753" y="13008561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Пункты">
  <p:cSld name="1_Пункты"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62"/>
          <p:cNvSpPr txBox="1"/>
          <p:nvPr>
            <p:ph idx="1" type="body"/>
          </p:nvPr>
        </p:nvSpPr>
        <p:spPr>
          <a:xfrm>
            <a:off x="1207128" y="4248505"/>
            <a:ext cx="21982452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587726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2pPr>
            <a:lvl3pPr indent="-587726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3pPr>
            <a:lvl4pPr indent="-587726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4pPr>
            <a:lvl5pPr indent="-587726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87" name="Google Shape;887;p162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 (3 шт.)">
  <p:cSld name="Фото (3 шт.)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8"/>
          <p:cNvSpPr/>
          <p:nvPr>
            <p:ph idx="2" type="pic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4" name="Google Shape;64;p48"/>
          <p:cNvSpPr/>
          <p:nvPr>
            <p:ph idx="3" type="pic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5" name="Google Shape;65;p48"/>
          <p:cNvSpPr/>
          <p:nvPr>
            <p:ph idx="4" type="pic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6" name="Google Shape;66;p4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, пункты и фото">
  <p:cSld name="1_Заголовок, пункты и фото"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63"/>
          <p:cNvSpPr txBox="1"/>
          <p:nvPr>
            <p:ph idx="1" type="body"/>
          </p:nvPr>
        </p:nvSpPr>
        <p:spPr>
          <a:xfrm>
            <a:off x="1207128" y="2372963"/>
            <a:ext cx="9784097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90" name="Google Shape;890;p163"/>
          <p:cNvSpPr txBox="1"/>
          <p:nvPr>
            <p:ph idx="2" type="body"/>
          </p:nvPr>
        </p:nvSpPr>
        <p:spPr>
          <a:xfrm>
            <a:off x="1207130" y="4248504"/>
            <a:ext cx="9784096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891" name="Google Shape;891;p163"/>
          <p:cNvSpPr/>
          <p:nvPr>
            <p:ph idx="3" type="pic"/>
          </p:nvPr>
        </p:nvSpPr>
        <p:spPr>
          <a:xfrm>
            <a:off x="12198354" y="-407266"/>
            <a:ext cx="10922566" cy="14555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92" name="Google Shape;892;p163"/>
          <p:cNvSpPr txBox="1"/>
          <p:nvPr>
            <p:ph type="title"/>
          </p:nvPr>
        </p:nvSpPr>
        <p:spPr>
          <a:xfrm>
            <a:off x="1207128" y="1079500"/>
            <a:ext cx="9784097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93" name="Google Shape;893;p163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Раздел">
  <p:cSld name="1_Раздел"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64"/>
          <p:cNvSpPr txBox="1"/>
          <p:nvPr>
            <p:ph type="title"/>
          </p:nvPr>
        </p:nvSpPr>
        <p:spPr>
          <a:xfrm>
            <a:off x="1207123" y="4533900"/>
            <a:ext cx="2198246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b="0"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96" name="Google Shape;896;p164"/>
          <p:cNvSpPr txBox="1"/>
          <p:nvPr>
            <p:ph idx="12" type="sldNum"/>
          </p:nvPr>
        </p:nvSpPr>
        <p:spPr>
          <a:xfrm>
            <a:off x="12007753" y="13008561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олько заголовок">
  <p:cSld name="1_Только заголовок"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65"/>
          <p:cNvSpPr txBox="1"/>
          <p:nvPr>
            <p:ph type="title"/>
          </p:nvPr>
        </p:nvSpPr>
        <p:spPr>
          <a:xfrm>
            <a:off x="1207128" y="1079502"/>
            <a:ext cx="21982452" cy="1434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99" name="Google Shape;899;p165"/>
          <p:cNvSpPr txBox="1"/>
          <p:nvPr>
            <p:ph idx="1" type="body"/>
          </p:nvPr>
        </p:nvSpPr>
        <p:spPr>
          <a:xfrm>
            <a:off x="1207128" y="2372963"/>
            <a:ext cx="21982452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00" name="Google Shape;900;p165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Повестка дня">
  <p:cSld name="1_Повестка дня"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66"/>
          <p:cNvSpPr txBox="1"/>
          <p:nvPr>
            <p:ph type="title"/>
          </p:nvPr>
        </p:nvSpPr>
        <p:spPr>
          <a:xfrm>
            <a:off x="1207128" y="1079500"/>
            <a:ext cx="21982452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03" name="Google Shape;903;p166"/>
          <p:cNvSpPr txBox="1"/>
          <p:nvPr>
            <p:ph idx="1" type="body"/>
          </p:nvPr>
        </p:nvSpPr>
        <p:spPr>
          <a:xfrm>
            <a:off x="1207128" y="2372963"/>
            <a:ext cx="21982452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04" name="Google Shape;904;p166"/>
          <p:cNvSpPr txBox="1"/>
          <p:nvPr>
            <p:ph idx="2" type="body"/>
          </p:nvPr>
        </p:nvSpPr>
        <p:spPr>
          <a:xfrm>
            <a:off x="1207128" y="4248505"/>
            <a:ext cx="21982452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05" name="Google Shape;905;p166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Информационное сообщение">
  <p:cSld name="1_Информационное сообщение"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67"/>
          <p:cNvSpPr txBox="1"/>
          <p:nvPr>
            <p:ph idx="1" type="body"/>
          </p:nvPr>
        </p:nvSpPr>
        <p:spPr>
          <a:xfrm>
            <a:off x="1207128" y="4920845"/>
            <a:ext cx="21982452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08" name="Google Shape;908;p167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Важный факт">
  <p:cSld name="1_Важный факт"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68"/>
          <p:cNvSpPr txBox="1"/>
          <p:nvPr>
            <p:ph idx="1" type="body"/>
          </p:nvPr>
        </p:nvSpPr>
        <p:spPr>
          <a:xfrm>
            <a:off x="1207128" y="1075925"/>
            <a:ext cx="21982452" cy="724159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11" name="Google Shape;911;p168"/>
          <p:cNvSpPr txBox="1"/>
          <p:nvPr>
            <p:ph idx="2" type="body"/>
          </p:nvPr>
        </p:nvSpPr>
        <p:spPr>
          <a:xfrm>
            <a:off x="1207128" y="8262182"/>
            <a:ext cx="21982452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73"/>
              <a:buFont typeface="Helvetica Neue"/>
              <a:buNone/>
              <a:defRPr b="1" sz="5073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12" name="Google Shape;912;p168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Цитата">
  <p:cSld name="1_Цитата"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69"/>
          <p:cNvSpPr txBox="1"/>
          <p:nvPr>
            <p:ph idx="1" type="body"/>
          </p:nvPr>
        </p:nvSpPr>
        <p:spPr>
          <a:xfrm>
            <a:off x="2431290" y="10675455"/>
            <a:ext cx="20210585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15" name="Google Shape;915;p169"/>
          <p:cNvSpPr txBox="1"/>
          <p:nvPr>
            <p:ph idx="2" type="body"/>
          </p:nvPr>
        </p:nvSpPr>
        <p:spPr>
          <a:xfrm>
            <a:off x="1754835" y="4939862"/>
            <a:ext cx="20887040" cy="383628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16" name="Google Shape;916;p169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Фото (3 шт.)">
  <p:cSld name="1_Фото (3 шт.)"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170"/>
          <p:cNvSpPr/>
          <p:nvPr>
            <p:ph idx="2" type="pic"/>
          </p:nvPr>
        </p:nvSpPr>
        <p:spPr>
          <a:xfrm>
            <a:off x="15768914" y="1016000"/>
            <a:ext cx="7442979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919" name="Google Shape;919;p170"/>
          <p:cNvSpPr/>
          <p:nvPr>
            <p:ph idx="3" type="pic"/>
          </p:nvPr>
        </p:nvSpPr>
        <p:spPr>
          <a:xfrm>
            <a:off x="13507136" y="3978276"/>
            <a:ext cx="10444843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920" name="Google Shape;920;p170"/>
          <p:cNvSpPr/>
          <p:nvPr>
            <p:ph idx="4" type="pic"/>
          </p:nvPr>
        </p:nvSpPr>
        <p:spPr>
          <a:xfrm>
            <a:off x="-139774" y="495300"/>
            <a:ext cx="16620263" cy="12458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921" name="Google Shape;921;p170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Фото">
  <p:cSld name="1_Фото"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71"/>
          <p:cNvSpPr/>
          <p:nvPr>
            <p:ph idx="2" type="pic"/>
          </p:nvPr>
        </p:nvSpPr>
        <p:spPr>
          <a:xfrm>
            <a:off x="-1334196" y="-5524500"/>
            <a:ext cx="27065103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924" name="Google Shape;924;p171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72"/>
          <p:cNvSpPr txBox="1"/>
          <p:nvPr>
            <p:ph type="title"/>
          </p:nvPr>
        </p:nvSpPr>
        <p:spPr>
          <a:xfrm>
            <a:off x="7842563" y="2273046"/>
            <a:ext cx="8711583" cy="2022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397"/>
              <a:buFont typeface="Roboto Light"/>
              <a:buNone/>
              <a:defRPr b="0" sz="5397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27" name="Google Shape;927;p172"/>
          <p:cNvSpPr txBox="1"/>
          <p:nvPr>
            <p:ph idx="1" type="body"/>
          </p:nvPr>
        </p:nvSpPr>
        <p:spPr>
          <a:xfrm>
            <a:off x="951125" y="3807897"/>
            <a:ext cx="22494458" cy="6456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28" name="Google Shape;928;p172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">
  <p:cSld name="Фото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9"/>
          <p:cNvSpPr/>
          <p:nvPr>
            <p:ph idx="2" type="pic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9" name="Google Shape;69;p49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 0">
  <p:cSld name="1_Title and Content 0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73"/>
          <p:cNvSpPr txBox="1"/>
          <p:nvPr>
            <p:ph type="title"/>
          </p:nvPr>
        </p:nvSpPr>
        <p:spPr>
          <a:xfrm>
            <a:off x="7842563" y="2273046"/>
            <a:ext cx="8711583" cy="2022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31" name="Google Shape;931;p173"/>
          <p:cNvSpPr txBox="1"/>
          <p:nvPr>
            <p:ph idx="1" type="body"/>
          </p:nvPr>
        </p:nvSpPr>
        <p:spPr>
          <a:xfrm>
            <a:off x="951125" y="3807897"/>
            <a:ext cx="22494458" cy="6456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32" name="Google Shape;932;p173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74"/>
          <p:cNvSpPr/>
          <p:nvPr/>
        </p:nvSpPr>
        <p:spPr>
          <a:xfrm>
            <a:off x="609837" y="12685723"/>
            <a:ext cx="2293966" cy="59391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174"/>
          <p:cNvSpPr txBox="1"/>
          <p:nvPr>
            <p:ph type="title"/>
          </p:nvPr>
        </p:nvSpPr>
        <p:spPr>
          <a:xfrm>
            <a:off x="7842563" y="2273046"/>
            <a:ext cx="8711583" cy="2022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36" name="Google Shape;936;p174"/>
          <p:cNvSpPr txBox="1"/>
          <p:nvPr>
            <p:ph idx="1" type="body"/>
          </p:nvPr>
        </p:nvSpPr>
        <p:spPr>
          <a:xfrm>
            <a:off x="1219837" y="3154682"/>
            <a:ext cx="10612573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37" name="Google Shape;937;p174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">
  <p:cSld name="4_Title and Content"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75"/>
          <p:cNvSpPr/>
          <p:nvPr/>
        </p:nvSpPr>
        <p:spPr>
          <a:xfrm>
            <a:off x="609837" y="12685723"/>
            <a:ext cx="2293966" cy="59391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175"/>
          <p:cNvSpPr txBox="1"/>
          <p:nvPr>
            <p:ph type="title"/>
          </p:nvPr>
        </p:nvSpPr>
        <p:spPr>
          <a:xfrm>
            <a:off x="7842563" y="2273046"/>
            <a:ext cx="8711583" cy="2022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41" name="Google Shape;941;p175"/>
          <p:cNvSpPr txBox="1"/>
          <p:nvPr>
            <p:ph idx="1" type="body"/>
          </p:nvPr>
        </p:nvSpPr>
        <p:spPr>
          <a:xfrm>
            <a:off x="951125" y="3807897"/>
            <a:ext cx="22494458" cy="6456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42" name="Google Shape;942;p175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lank 0">
  <p:cSld name="3_Blank 0"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76"/>
          <p:cNvSpPr/>
          <p:nvPr/>
        </p:nvSpPr>
        <p:spPr>
          <a:xfrm flipH="1" rot="10800000">
            <a:off x="11535995" y="2868709"/>
            <a:ext cx="1324709" cy="425580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176"/>
          <p:cNvSpPr/>
          <p:nvPr/>
        </p:nvSpPr>
        <p:spPr>
          <a:xfrm>
            <a:off x="-35601" y="0"/>
            <a:ext cx="24467900" cy="2868710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176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Слайд с рисунком_2">
  <p:cSld name="4_Слайд с рисунком_2"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77"/>
          <p:cNvSpPr txBox="1"/>
          <p:nvPr>
            <p:ph idx="1" type="body"/>
          </p:nvPr>
        </p:nvSpPr>
        <p:spPr>
          <a:xfrm>
            <a:off x="1823485" y="874461"/>
            <a:ext cx="20749738" cy="1297489"/>
          </a:xfrm>
          <a:prstGeom prst="rect">
            <a:avLst/>
          </a:prstGeom>
          <a:noFill/>
          <a:ln>
            <a:noFill/>
          </a:ln>
        </p:spPr>
        <p:txBody>
          <a:bodyPr anchorCtr="0" anchor="t" bIns="348275" lIns="348275" spcFirstLastPara="1" rIns="348275" wrap="square" tIns="348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97"/>
              <a:buFont typeface="Arial"/>
              <a:buNone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19787" lvl="1" marL="9144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60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24848" lvl="2" marL="13716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240"/>
              <a:buFont typeface="Arial"/>
              <a:buChar char="•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17749" lvl="3" marL="18288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28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17749" lvl="4" marL="22860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28"/>
              <a:buFont typeface="Arial"/>
              <a:buChar char="»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49" name="Google Shape;949;p177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lank 0">
  <p:cSld name="4_Blank 0"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78"/>
          <p:cNvSpPr/>
          <p:nvPr/>
        </p:nvSpPr>
        <p:spPr>
          <a:xfrm>
            <a:off x="-35601" y="0"/>
            <a:ext cx="24467900" cy="2868710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178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Финальный слайд 2">
  <p:cSld name="4_Финальный слайд 2"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79"/>
          <p:cNvSpPr/>
          <p:nvPr/>
        </p:nvSpPr>
        <p:spPr>
          <a:xfrm>
            <a:off x="-35599" y="3295"/>
            <a:ext cx="24467955" cy="1390968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179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Финальный слайд 2">
  <p:cSld name="5_Финальный слайд 2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80"/>
          <p:cNvSpPr/>
          <p:nvPr/>
        </p:nvSpPr>
        <p:spPr>
          <a:xfrm>
            <a:off x="-35599" y="3296"/>
            <a:ext cx="24467955" cy="1370941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80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Пустой слайд">
  <p:cSld name="1_Пустой слайд"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81"/>
          <p:cNvSpPr/>
          <p:nvPr/>
        </p:nvSpPr>
        <p:spPr>
          <a:xfrm>
            <a:off x="609837" y="12685723"/>
            <a:ext cx="2293966" cy="59391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181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Финальный слайд 2">
  <p:cSld name="6_Финальный слайд 2"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82"/>
          <p:cNvSpPr/>
          <p:nvPr/>
        </p:nvSpPr>
        <p:spPr>
          <a:xfrm>
            <a:off x="-35597" y="3297"/>
            <a:ext cx="24432309" cy="13888955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182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0"/>
          <p:cNvSpPr txBox="1"/>
          <p:nvPr>
            <p:ph type="title"/>
          </p:nvPr>
        </p:nvSpPr>
        <p:spPr>
          <a:xfrm>
            <a:off x="7838478" y="2273045"/>
            <a:ext cx="8707041" cy="2022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600"/>
              <a:buFont typeface="Roboto Light"/>
              <a:buNone/>
              <a:defRPr b="0" sz="5600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2" name="Google Shape;72;p50"/>
          <p:cNvSpPr txBox="1"/>
          <p:nvPr>
            <p:ph idx="1" type="body"/>
          </p:nvPr>
        </p:nvSpPr>
        <p:spPr>
          <a:xfrm>
            <a:off x="950630" y="3807895"/>
            <a:ext cx="22482737" cy="645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3" name="Google Shape;73;p50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4_Title Slide">
  <p:cSld name="44_Title Slide"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83"/>
          <p:cNvSpPr/>
          <p:nvPr/>
        </p:nvSpPr>
        <p:spPr>
          <a:xfrm>
            <a:off x="-4" y="-2"/>
            <a:ext cx="24396715" cy="13716002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183"/>
          <p:cNvSpPr/>
          <p:nvPr>
            <p:ph idx="2" type="pic"/>
          </p:nvPr>
        </p:nvSpPr>
        <p:spPr>
          <a:xfrm>
            <a:off x="1" y="-5"/>
            <a:ext cx="13799191" cy="13716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968" name="Google Shape;968;p183"/>
          <p:cNvSpPr txBox="1"/>
          <p:nvPr>
            <p:ph type="title"/>
          </p:nvPr>
        </p:nvSpPr>
        <p:spPr>
          <a:xfrm>
            <a:off x="2525209" y="9582617"/>
            <a:ext cx="6579428" cy="2651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65325" lIns="65325" spcFirstLastPara="1" rIns="65325" wrap="square" tIns="65325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97"/>
              <a:buFont typeface="Roboto Thin"/>
              <a:buNone/>
              <a:defRPr b="0" sz="6797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69" name="Google Shape;969;p183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Финальный слайд 2">
  <p:cSld name="7_Финальный слайд 2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84"/>
          <p:cNvSpPr/>
          <p:nvPr/>
        </p:nvSpPr>
        <p:spPr>
          <a:xfrm>
            <a:off x="-35597" y="3297"/>
            <a:ext cx="24432309" cy="13888955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84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5_Title Slide">
  <p:cSld name="45_Title Slide">
    <p:bg>
      <p:bgPr>
        <a:solidFill>
          <a:srgbClr val="F3F3F3"/>
        </a:solidFill>
      </p:bgPr>
    </p:bg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185"/>
          <p:cNvSpPr/>
          <p:nvPr/>
        </p:nvSpPr>
        <p:spPr>
          <a:xfrm>
            <a:off x="-55106" y="-2"/>
            <a:ext cx="24458173" cy="13716002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185"/>
          <p:cNvSpPr txBox="1"/>
          <p:nvPr>
            <p:ph type="title"/>
          </p:nvPr>
        </p:nvSpPr>
        <p:spPr>
          <a:xfrm>
            <a:off x="1568497" y="3362181"/>
            <a:ext cx="10809955" cy="1273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76" name="Google Shape;976;p185"/>
          <p:cNvSpPr txBox="1"/>
          <p:nvPr>
            <p:ph idx="1" type="body"/>
          </p:nvPr>
        </p:nvSpPr>
        <p:spPr>
          <a:xfrm>
            <a:off x="1568497" y="6135753"/>
            <a:ext cx="8033377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20;p15" id="977" name="Google Shape;977;p185"/>
          <p:cNvPicPr preferRelativeResize="0"/>
          <p:nvPr/>
        </p:nvPicPr>
        <p:blipFill rotWithShape="1">
          <a:blip r:embed="rId2">
            <a:alphaModFix/>
          </a:blip>
          <a:srcRect b="20535" l="0" r="0" t="0"/>
          <a:stretch/>
        </p:blipFill>
        <p:spPr>
          <a:xfrm>
            <a:off x="1684727" y="791206"/>
            <a:ext cx="4216413" cy="10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p185"/>
          <p:cNvSpPr txBox="1"/>
          <p:nvPr/>
        </p:nvSpPr>
        <p:spPr>
          <a:xfrm>
            <a:off x="1568496" y="12228814"/>
            <a:ext cx="4659406" cy="847784"/>
          </a:xfrm>
          <a:prstGeom prst="rect">
            <a:avLst/>
          </a:prstGeom>
          <a:noFill/>
          <a:ln>
            <a:noFill/>
          </a:ln>
        </p:spPr>
        <p:txBody>
          <a:bodyPr anchorCtr="0" anchor="t" bIns="78525" lIns="78525" spcFirstLastPara="1" rIns="78525" wrap="square" tIns="785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9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ivideon.com</a:t>
            </a:r>
            <a:endParaRPr/>
          </a:p>
        </p:txBody>
      </p:sp>
      <p:sp>
        <p:nvSpPr>
          <p:cNvPr id="979" name="Google Shape;979;p185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6_Title Slide">
  <p:cSld name="46_Title Slide">
    <p:bg>
      <p:bgPr>
        <a:solidFill>
          <a:srgbClr val="F3F3F3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86"/>
          <p:cNvSpPr/>
          <p:nvPr/>
        </p:nvSpPr>
        <p:spPr>
          <a:xfrm>
            <a:off x="-55107" y="-2"/>
            <a:ext cx="12256644" cy="13716002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186"/>
          <p:cNvSpPr txBox="1"/>
          <p:nvPr>
            <p:ph type="title"/>
          </p:nvPr>
        </p:nvSpPr>
        <p:spPr>
          <a:xfrm>
            <a:off x="1568497" y="3362181"/>
            <a:ext cx="10809955" cy="1273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83" name="Google Shape;983;p186"/>
          <p:cNvSpPr txBox="1"/>
          <p:nvPr>
            <p:ph idx="1" type="body"/>
          </p:nvPr>
        </p:nvSpPr>
        <p:spPr>
          <a:xfrm>
            <a:off x="1568497" y="6135753"/>
            <a:ext cx="8033377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5" id="984" name="Google Shape;984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186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7_Title Slide">
  <p:cSld name="47_Title Slide">
    <p:bg>
      <p:bgPr>
        <a:solidFill>
          <a:srgbClr val="F3F3F3"/>
        </a:solidFill>
      </p:bgPr>
    </p:bg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87"/>
          <p:cNvSpPr/>
          <p:nvPr/>
        </p:nvSpPr>
        <p:spPr>
          <a:xfrm>
            <a:off x="-3" y="1786"/>
            <a:ext cx="9670914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187"/>
          <p:cNvSpPr txBox="1"/>
          <p:nvPr>
            <p:ph idx="1" type="body"/>
          </p:nvPr>
        </p:nvSpPr>
        <p:spPr>
          <a:xfrm>
            <a:off x="12232079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89" name="Google Shape;989;p187"/>
          <p:cNvSpPr txBox="1"/>
          <p:nvPr>
            <p:ph idx="2" type="body"/>
          </p:nvPr>
        </p:nvSpPr>
        <p:spPr>
          <a:xfrm>
            <a:off x="12232079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90" name="Google Shape;990;p187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7" id="991" name="Google Shape;991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Google Shape;992;p187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8_Title Slide">
  <p:cSld name="48_Title Slide">
    <p:bg>
      <p:bgPr>
        <a:solidFill>
          <a:srgbClr val="F3F3F3"/>
        </a:solidFill>
      </p:bgPr>
    </p:bg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188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88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96" name="Google Shape;996;p188"/>
          <p:cNvSpPr txBox="1"/>
          <p:nvPr>
            <p:ph idx="1" type="body"/>
          </p:nvPr>
        </p:nvSpPr>
        <p:spPr>
          <a:xfrm>
            <a:off x="14518877" y="1176897"/>
            <a:ext cx="8290627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97" name="Google Shape;997;p188"/>
          <p:cNvSpPr txBox="1"/>
          <p:nvPr>
            <p:ph idx="2" type="body"/>
          </p:nvPr>
        </p:nvSpPr>
        <p:spPr>
          <a:xfrm>
            <a:off x="14518877" y="3473531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98" name="Google Shape;998;p188"/>
          <p:cNvSpPr txBox="1"/>
          <p:nvPr>
            <p:ph idx="3" type="body"/>
          </p:nvPr>
        </p:nvSpPr>
        <p:spPr>
          <a:xfrm>
            <a:off x="14518877" y="5723868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999" name="Google Shape;999;p188"/>
          <p:cNvSpPr txBox="1"/>
          <p:nvPr>
            <p:ph idx="4" type="body"/>
          </p:nvPr>
        </p:nvSpPr>
        <p:spPr>
          <a:xfrm>
            <a:off x="14518877" y="8020503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00" name="Google Shape;1000;p188"/>
          <p:cNvSpPr txBox="1"/>
          <p:nvPr>
            <p:ph idx="5" type="body"/>
          </p:nvPr>
        </p:nvSpPr>
        <p:spPr>
          <a:xfrm>
            <a:off x="14518877" y="10270844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1001" name="Google Shape;1001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188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9_Title Slide">
  <p:cSld name="49_Title Slide">
    <p:bg>
      <p:bgPr>
        <a:solidFill>
          <a:srgbClr val="F3F3F3"/>
        </a:solidFill>
      </p:bgPr>
    </p:bg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89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189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06" name="Google Shape;1006;p189"/>
          <p:cNvSpPr txBox="1"/>
          <p:nvPr>
            <p:ph idx="2" type="body"/>
          </p:nvPr>
        </p:nvSpPr>
        <p:spPr>
          <a:xfrm>
            <a:off x="13821898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75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07" name="Google Shape;1007;p189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1008" name="Google Shape;1008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189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0_Title Slide">
  <p:cSld name="50_Title Slide">
    <p:bg>
      <p:bgPr>
        <a:solidFill>
          <a:srgbClr val="F3F3F3"/>
        </a:solidFill>
      </p:bgPr>
    </p:bg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90"/>
          <p:cNvSpPr/>
          <p:nvPr/>
        </p:nvSpPr>
        <p:spPr>
          <a:xfrm>
            <a:off x="9670906" y="3572"/>
            <a:ext cx="14732161" cy="13712430"/>
          </a:xfrm>
          <a:prstGeom prst="rect">
            <a:avLst/>
          </a:prstGeom>
          <a:solidFill>
            <a:srgbClr val="1A96E5">
              <a:alpha val="73725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190"/>
          <p:cNvSpPr txBox="1"/>
          <p:nvPr>
            <p:ph idx="1" type="body"/>
          </p:nvPr>
        </p:nvSpPr>
        <p:spPr>
          <a:xfrm>
            <a:off x="10980387" y="6833053"/>
            <a:ext cx="11846471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13" name="Google Shape;1013;p190"/>
          <p:cNvSpPr txBox="1"/>
          <p:nvPr>
            <p:ph type="title"/>
          </p:nvPr>
        </p:nvSpPr>
        <p:spPr>
          <a:xfrm>
            <a:off x="10980387" y="3975265"/>
            <a:ext cx="11846471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8" id="1014" name="Google Shape;1014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190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1_Title Slide">
  <p:cSld name="51_Title Slide">
    <p:bg>
      <p:bgPr>
        <a:solidFill>
          <a:srgbClr val="F3F3F3"/>
        </a:solidFill>
      </p:bgPr>
    </p:bg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7" name="Google Shape;1017;p191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018" name="Google Shape;1018;p191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191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1020" name="Google Shape;1020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191"/>
          <p:cNvSpPr/>
          <p:nvPr>
            <p:ph idx="2" type="pic"/>
          </p:nvPr>
        </p:nvSpPr>
        <p:spPr>
          <a:xfrm>
            <a:off x="1" y="4"/>
            <a:ext cx="12201535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22" name="Google Shape;1022;p191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23" name="Google Shape;1023;p191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2_Title Slide">
  <p:cSld name="52_Title Slide">
    <p:bg>
      <p:bgPr>
        <a:solidFill>
          <a:srgbClr val="F3F3F3"/>
        </a:solidFill>
      </p:bgPr>
    </p:bg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oogle Shape;1025;p192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026" name="Google Shape;1026;p192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92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8" name="Google Shape;1028;p192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29" name="Google Shape;1029;p192"/>
          <p:cNvSpPr txBox="1"/>
          <p:nvPr>
            <p:ph idx="1" type="body"/>
          </p:nvPr>
        </p:nvSpPr>
        <p:spPr>
          <a:xfrm>
            <a:off x="2854120" y="3478397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0" name="Google Shape;1030;p192"/>
          <p:cNvSpPr txBox="1"/>
          <p:nvPr>
            <p:ph idx="2" type="body"/>
          </p:nvPr>
        </p:nvSpPr>
        <p:spPr>
          <a:xfrm>
            <a:off x="2854122" y="4303874"/>
            <a:ext cx="8804627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1" name="Google Shape;1031;p192"/>
          <p:cNvSpPr txBox="1"/>
          <p:nvPr>
            <p:ph idx="3" type="body"/>
          </p:nvPr>
        </p:nvSpPr>
        <p:spPr>
          <a:xfrm>
            <a:off x="2854122" y="7243821"/>
            <a:ext cx="8804627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2" name="Google Shape;1032;p192"/>
          <p:cNvSpPr txBox="1"/>
          <p:nvPr>
            <p:ph idx="4" type="body"/>
          </p:nvPr>
        </p:nvSpPr>
        <p:spPr>
          <a:xfrm>
            <a:off x="14029947" y="3478397"/>
            <a:ext cx="880462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3" name="Google Shape;1033;p192"/>
          <p:cNvSpPr txBox="1"/>
          <p:nvPr>
            <p:ph idx="5" type="body"/>
          </p:nvPr>
        </p:nvSpPr>
        <p:spPr>
          <a:xfrm>
            <a:off x="14029947" y="4303874"/>
            <a:ext cx="8804625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4" name="Google Shape;1034;p192"/>
          <p:cNvSpPr txBox="1"/>
          <p:nvPr>
            <p:ph idx="6" type="body"/>
          </p:nvPr>
        </p:nvSpPr>
        <p:spPr>
          <a:xfrm>
            <a:off x="2854122" y="6415742"/>
            <a:ext cx="8804627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5" name="Google Shape;1035;p192"/>
          <p:cNvSpPr txBox="1"/>
          <p:nvPr>
            <p:ph idx="7" type="body"/>
          </p:nvPr>
        </p:nvSpPr>
        <p:spPr>
          <a:xfrm>
            <a:off x="2854122" y="10187287"/>
            <a:ext cx="8804627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6" name="Google Shape;1036;p192"/>
          <p:cNvSpPr txBox="1"/>
          <p:nvPr>
            <p:ph idx="8" type="body"/>
          </p:nvPr>
        </p:nvSpPr>
        <p:spPr>
          <a:xfrm>
            <a:off x="2854122" y="9359774"/>
            <a:ext cx="8804627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7" name="Google Shape;1037;p192"/>
          <p:cNvSpPr txBox="1"/>
          <p:nvPr>
            <p:ph idx="9" type="body"/>
          </p:nvPr>
        </p:nvSpPr>
        <p:spPr>
          <a:xfrm>
            <a:off x="14029948" y="7243821"/>
            <a:ext cx="8804627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8" name="Google Shape;1038;p192"/>
          <p:cNvSpPr txBox="1"/>
          <p:nvPr>
            <p:ph idx="13" type="body"/>
          </p:nvPr>
        </p:nvSpPr>
        <p:spPr>
          <a:xfrm>
            <a:off x="14029948" y="6415742"/>
            <a:ext cx="8804627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39" name="Google Shape;1039;p192"/>
          <p:cNvSpPr txBox="1"/>
          <p:nvPr>
            <p:ph idx="14" type="body"/>
          </p:nvPr>
        </p:nvSpPr>
        <p:spPr>
          <a:xfrm>
            <a:off x="14029948" y="10187287"/>
            <a:ext cx="8804627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40" name="Google Shape;1040;p192"/>
          <p:cNvSpPr txBox="1"/>
          <p:nvPr>
            <p:ph idx="15" type="body"/>
          </p:nvPr>
        </p:nvSpPr>
        <p:spPr>
          <a:xfrm>
            <a:off x="14029947" y="9359774"/>
            <a:ext cx="880462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75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9" id="1041" name="Google Shape;1041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42" name="Google Shape;1042;p192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">
  <p:cSld name="Title and Content 0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1"/>
          <p:cNvSpPr txBox="1"/>
          <p:nvPr>
            <p:ph type="title"/>
          </p:nvPr>
        </p:nvSpPr>
        <p:spPr>
          <a:xfrm>
            <a:off x="7838478" y="2273045"/>
            <a:ext cx="8707041" cy="2022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400"/>
              <a:buFont typeface="Arial"/>
              <a:buNone/>
              <a:defRPr b="0" sz="6400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6" name="Google Shape;76;p51"/>
          <p:cNvSpPr txBox="1"/>
          <p:nvPr>
            <p:ph idx="1" type="body"/>
          </p:nvPr>
        </p:nvSpPr>
        <p:spPr>
          <a:xfrm>
            <a:off x="950630" y="3807895"/>
            <a:ext cx="22482737" cy="645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7" name="Google Shape;77;p51"/>
          <p:cNvSpPr txBox="1"/>
          <p:nvPr>
            <p:ph idx="12" type="sldNum"/>
          </p:nvPr>
        </p:nvSpPr>
        <p:spPr>
          <a:xfrm>
            <a:off x="23333802" y="12875610"/>
            <a:ext cx="615841" cy="379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3_Title Slide">
  <p:cSld name="53_Title Slide">
    <p:bg>
      <p:bgPr>
        <a:solidFill>
          <a:srgbClr val="F3F3F3"/>
        </a:solidFill>
      </p:bgPr>
    </p:bg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oogle Shape;1044;p193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045" name="Google Shape;1045;p193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93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7" name="Google Shape;1047;p193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1048" name="Google Shape;104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193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4_Title Slide">
  <p:cSld name="54_Title Slide">
    <p:bg>
      <p:bgPr>
        <a:solidFill>
          <a:srgbClr val="F3F3F3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194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052" name="Google Shape;1052;p194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94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1054" name="Google Shape;1054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55" name="Google Shape;1055;p194"/>
          <p:cNvSpPr/>
          <p:nvPr>
            <p:ph idx="2" type="pic"/>
          </p:nvPr>
        </p:nvSpPr>
        <p:spPr>
          <a:xfrm>
            <a:off x="1" y="4"/>
            <a:ext cx="12201535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56" name="Google Shape;1056;p194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57" name="Google Shape;1057;p194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58" name="Google Shape;1058;p194"/>
          <p:cNvSpPr txBox="1"/>
          <p:nvPr>
            <p:ph idx="3" type="body"/>
          </p:nvPr>
        </p:nvSpPr>
        <p:spPr>
          <a:xfrm>
            <a:off x="13821898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59" name="Google Shape;1059;p194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5_Title Slide">
  <p:cSld name="55_Title Slide">
    <p:bg>
      <p:bgPr>
        <a:solidFill>
          <a:srgbClr val="F3F3F3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95"/>
          <p:cNvSpPr/>
          <p:nvPr/>
        </p:nvSpPr>
        <p:spPr>
          <a:xfrm>
            <a:off x="18820581" y="2634528"/>
            <a:ext cx="3964133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195"/>
          <p:cNvSpPr txBox="1"/>
          <p:nvPr>
            <p:ph idx="1" type="body"/>
          </p:nvPr>
        </p:nvSpPr>
        <p:spPr>
          <a:xfrm>
            <a:off x="19072630" y="3158008"/>
            <a:ext cx="3460039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63" name="Google Shape;1063;p195"/>
          <p:cNvSpPr txBox="1"/>
          <p:nvPr>
            <p:ph idx="2" type="body"/>
          </p:nvPr>
        </p:nvSpPr>
        <p:spPr>
          <a:xfrm>
            <a:off x="19072630" y="4361281"/>
            <a:ext cx="34600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64" name="Google Shape;1064;p195"/>
          <p:cNvSpPr/>
          <p:nvPr>
            <p:ph idx="3" type="pic"/>
          </p:nvPr>
        </p:nvSpPr>
        <p:spPr>
          <a:xfrm>
            <a:off x="18820581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65" name="Google Shape;1065;p195"/>
          <p:cNvSpPr/>
          <p:nvPr/>
        </p:nvSpPr>
        <p:spPr>
          <a:xfrm>
            <a:off x="1541128" y="2653869"/>
            <a:ext cx="3964133" cy="648000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6" name="Google Shape;1066;p195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067" name="Google Shape;1067;p195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95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9" name="Google Shape;1069;p195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70" name="Google Shape;1070;p195"/>
          <p:cNvSpPr txBox="1"/>
          <p:nvPr>
            <p:ph idx="4" type="body"/>
          </p:nvPr>
        </p:nvSpPr>
        <p:spPr>
          <a:xfrm>
            <a:off x="1793178" y="3177353"/>
            <a:ext cx="3460037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71" name="Google Shape;1071;p195"/>
          <p:cNvSpPr txBox="1"/>
          <p:nvPr>
            <p:ph idx="5" type="body"/>
          </p:nvPr>
        </p:nvSpPr>
        <p:spPr>
          <a:xfrm>
            <a:off x="1793178" y="4380624"/>
            <a:ext cx="34600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72" name="Google Shape;1072;p195"/>
          <p:cNvSpPr/>
          <p:nvPr>
            <p:ph idx="6" type="pic"/>
          </p:nvPr>
        </p:nvSpPr>
        <p:spPr>
          <a:xfrm>
            <a:off x="1541128" y="6253874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73" name="Google Shape;1073;p195"/>
          <p:cNvSpPr/>
          <p:nvPr/>
        </p:nvSpPr>
        <p:spPr>
          <a:xfrm>
            <a:off x="5860989" y="2653869"/>
            <a:ext cx="3964135" cy="648000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195"/>
          <p:cNvSpPr txBox="1"/>
          <p:nvPr>
            <p:ph idx="7" type="body"/>
          </p:nvPr>
        </p:nvSpPr>
        <p:spPr>
          <a:xfrm>
            <a:off x="6113041" y="3177353"/>
            <a:ext cx="3460039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75" name="Google Shape;1075;p195"/>
          <p:cNvSpPr txBox="1"/>
          <p:nvPr>
            <p:ph idx="8" type="body"/>
          </p:nvPr>
        </p:nvSpPr>
        <p:spPr>
          <a:xfrm>
            <a:off x="6113041" y="4380624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76" name="Google Shape;1076;p195"/>
          <p:cNvSpPr/>
          <p:nvPr>
            <p:ph idx="9" type="pic"/>
          </p:nvPr>
        </p:nvSpPr>
        <p:spPr>
          <a:xfrm>
            <a:off x="5860989" y="6253874"/>
            <a:ext cx="3964135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77" name="Google Shape;1077;p195"/>
          <p:cNvSpPr/>
          <p:nvPr/>
        </p:nvSpPr>
        <p:spPr>
          <a:xfrm>
            <a:off x="10180856" y="2634528"/>
            <a:ext cx="3964133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95"/>
          <p:cNvSpPr txBox="1"/>
          <p:nvPr>
            <p:ph idx="13" type="body"/>
          </p:nvPr>
        </p:nvSpPr>
        <p:spPr>
          <a:xfrm>
            <a:off x="10432906" y="3158007"/>
            <a:ext cx="3460037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79" name="Google Shape;1079;p195"/>
          <p:cNvSpPr txBox="1"/>
          <p:nvPr>
            <p:ph idx="14" type="body"/>
          </p:nvPr>
        </p:nvSpPr>
        <p:spPr>
          <a:xfrm>
            <a:off x="10432906" y="4361281"/>
            <a:ext cx="34600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80" name="Google Shape;1080;p195"/>
          <p:cNvSpPr/>
          <p:nvPr>
            <p:ph idx="15" type="pic"/>
          </p:nvPr>
        </p:nvSpPr>
        <p:spPr>
          <a:xfrm>
            <a:off x="10180856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81" name="Google Shape;1081;p195"/>
          <p:cNvSpPr/>
          <p:nvPr/>
        </p:nvSpPr>
        <p:spPr>
          <a:xfrm>
            <a:off x="14500719" y="2634528"/>
            <a:ext cx="3964131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195"/>
          <p:cNvSpPr txBox="1"/>
          <p:nvPr>
            <p:ph idx="16" type="body"/>
          </p:nvPr>
        </p:nvSpPr>
        <p:spPr>
          <a:xfrm>
            <a:off x="14752766" y="3158007"/>
            <a:ext cx="3460039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83" name="Google Shape;1083;p195"/>
          <p:cNvSpPr txBox="1"/>
          <p:nvPr>
            <p:ph idx="17" type="body"/>
          </p:nvPr>
        </p:nvSpPr>
        <p:spPr>
          <a:xfrm>
            <a:off x="14752766" y="4361281"/>
            <a:ext cx="34600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800"/>
              <a:buFont typeface="Arial"/>
              <a:buNone/>
              <a:defRPr sz="48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84" name="Google Shape;1084;p195"/>
          <p:cNvSpPr/>
          <p:nvPr>
            <p:ph idx="18" type="pic"/>
          </p:nvPr>
        </p:nvSpPr>
        <p:spPr>
          <a:xfrm>
            <a:off x="14500719" y="6234528"/>
            <a:ext cx="3964131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1085" name="Google Shape;1085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p195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6_Title Slide">
  <p:cSld name="56_Title Slide">
    <p:bg>
      <p:bgPr>
        <a:solidFill>
          <a:srgbClr val="F3F3F3"/>
        </a:solidFill>
      </p:bgPr>
    </p:bg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196"/>
          <p:cNvSpPr/>
          <p:nvPr/>
        </p:nvSpPr>
        <p:spPr>
          <a:xfrm>
            <a:off x="1541131" y="3670800"/>
            <a:ext cx="3943646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9" name="Google Shape;1089;p196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090" name="Google Shape;1090;p196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96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2" name="Google Shape;1092;p196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93" name="Google Shape;1093;p196"/>
          <p:cNvSpPr txBox="1"/>
          <p:nvPr>
            <p:ph idx="1" type="body"/>
          </p:nvPr>
        </p:nvSpPr>
        <p:spPr>
          <a:xfrm>
            <a:off x="1793181" y="8258281"/>
            <a:ext cx="3548003" cy="157245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94" name="Google Shape;1094;p196"/>
          <p:cNvSpPr/>
          <p:nvPr>
            <p:ph idx="2" type="pic"/>
          </p:nvPr>
        </p:nvSpPr>
        <p:spPr>
          <a:xfrm>
            <a:off x="1541131" y="3670600"/>
            <a:ext cx="3943646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1095" name="Google Shape;1095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196"/>
          <p:cNvSpPr/>
          <p:nvPr/>
        </p:nvSpPr>
        <p:spPr>
          <a:xfrm>
            <a:off x="5838207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96"/>
          <p:cNvSpPr txBox="1"/>
          <p:nvPr>
            <p:ph idx="3" type="body"/>
          </p:nvPr>
        </p:nvSpPr>
        <p:spPr>
          <a:xfrm>
            <a:off x="6090252" y="8258283"/>
            <a:ext cx="3548005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098" name="Google Shape;1098;p196"/>
          <p:cNvSpPr/>
          <p:nvPr>
            <p:ph idx="4" type="pic"/>
          </p:nvPr>
        </p:nvSpPr>
        <p:spPr>
          <a:xfrm>
            <a:off x="5838207" y="3670600"/>
            <a:ext cx="394364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99" name="Google Shape;1099;p196"/>
          <p:cNvSpPr/>
          <p:nvPr/>
        </p:nvSpPr>
        <p:spPr>
          <a:xfrm>
            <a:off x="10135283" y="3670800"/>
            <a:ext cx="3943645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196"/>
          <p:cNvSpPr txBox="1"/>
          <p:nvPr>
            <p:ph idx="5" type="body"/>
          </p:nvPr>
        </p:nvSpPr>
        <p:spPr>
          <a:xfrm>
            <a:off x="10387332" y="8258283"/>
            <a:ext cx="3548003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01" name="Google Shape;1101;p196"/>
          <p:cNvSpPr/>
          <p:nvPr>
            <p:ph idx="6" type="pic"/>
          </p:nvPr>
        </p:nvSpPr>
        <p:spPr>
          <a:xfrm>
            <a:off x="10135283" y="3670600"/>
            <a:ext cx="3943645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02" name="Google Shape;1102;p196"/>
          <p:cNvSpPr/>
          <p:nvPr/>
        </p:nvSpPr>
        <p:spPr>
          <a:xfrm>
            <a:off x="14432358" y="3670800"/>
            <a:ext cx="3943645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196"/>
          <p:cNvSpPr txBox="1"/>
          <p:nvPr>
            <p:ph idx="7" type="body"/>
          </p:nvPr>
        </p:nvSpPr>
        <p:spPr>
          <a:xfrm>
            <a:off x="14684408" y="8258283"/>
            <a:ext cx="3548003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04" name="Google Shape;1104;p196"/>
          <p:cNvSpPr/>
          <p:nvPr>
            <p:ph idx="8" type="pic"/>
          </p:nvPr>
        </p:nvSpPr>
        <p:spPr>
          <a:xfrm>
            <a:off x="14432358" y="3670600"/>
            <a:ext cx="3943645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05" name="Google Shape;1105;p196"/>
          <p:cNvSpPr/>
          <p:nvPr/>
        </p:nvSpPr>
        <p:spPr>
          <a:xfrm>
            <a:off x="18729431" y="3670800"/>
            <a:ext cx="3943646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196"/>
          <p:cNvSpPr txBox="1"/>
          <p:nvPr>
            <p:ph idx="9" type="body"/>
          </p:nvPr>
        </p:nvSpPr>
        <p:spPr>
          <a:xfrm>
            <a:off x="18981481" y="8258283"/>
            <a:ext cx="3548003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400"/>
              <a:buFont typeface="Arial"/>
              <a:buNone/>
              <a:defRPr sz="64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07" name="Google Shape;1107;p196"/>
          <p:cNvSpPr/>
          <p:nvPr>
            <p:ph idx="13" type="pic"/>
          </p:nvPr>
        </p:nvSpPr>
        <p:spPr>
          <a:xfrm>
            <a:off x="18729431" y="3670600"/>
            <a:ext cx="3943646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08" name="Google Shape;1108;p196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7_Title Slide">
  <p:cSld name="57_Title Slide">
    <p:bg>
      <p:bgPr>
        <a:solidFill>
          <a:srgbClr val="F3F3F3"/>
        </a:solidFill>
      </p:bgPr>
    </p:bg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97"/>
          <p:cNvSpPr/>
          <p:nvPr/>
        </p:nvSpPr>
        <p:spPr>
          <a:xfrm>
            <a:off x="1586100" y="4218609"/>
            <a:ext cx="6484941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197"/>
          <p:cNvSpPr/>
          <p:nvPr/>
        </p:nvSpPr>
        <p:spPr>
          <a:xfrm>
            <a:off x="16337152" y="4218609"/>
            <a:ext cx="6484939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197"/>
          <p:cNvSpPr/>
          <p:nvPr/>
        </p:nvSpPr>
        <p:spPr>
          <a:xfrm>
            <a:off x="8661327" y="3624898"/>
            <a:ext cx="7107551" cy="698375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0" rotWithShape="0" dir="5400000" dist="2032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197"/>
          <p:cNvSpPr/>
          <p:nvPr>
            <p:ph idx="2" type="pic"/>
          </p:nvPr>
        </p:nvSpPr>
        <p:spPr>
          <a:xfrm>
            <a:off x="1586099" y="4218611"/>
            <a:ext cx="6475342" cy="4318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14" name="Google Shape;1114;p197"/>
          <p:cNvSpPr/>
          <p:nvPr>
            <p:ph idx="3" type="pic"/>
          </p:nvPr>
        </p:nvSpPr>
        <p:spPr>
          <a:xfrm>
            <a:off x="8669012" y="3624895"/>
            <a:ext cx="7092183" cy="5160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15" name="Google Shape;1115;p197"/>
          <p:cNvSpPr/>
          <p:nvPr>
            <p:ph idx="4" type="pic"/>
          </p:nvPr>
        </p:nvSpPr>
        <p:spPr>
          <a:xfrm>
            <a:off x="16349634" y="4218611"/>
            <a:ext cx="6484939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16" name="Google Shape;1116;p197"/>
          <p:cNvSpPr txBox="1"/>
          <p:nvPr>
            <p:ph idx="1" type="body"/>
          </p:nvPr>
        </p:nvSpPr>
        <p:spPr>
          <a:xfrm>
            <a:off x="1887753" y="8785530"/>
            <a:ext cx="5881636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17" name="Google Shape;1117;p197"/>
          <p:cNvSpPr txBox="1"/>
          <p:nvPr>
            <p:ph idx="5" type="body"/>
          </p:nvPr>
        </p:nvSpPr>
        <p:spPr>
          <a:xfrm>
            <a:off x="9274286" y="9211269"/>
            <a:ext cx="5881635" cy="11385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18" name="Google Shape;1118;p197"/>
          <p:cNvSpPr txBox="1"/>
          <p:nvPr>
            <p:ph idx="6" type="body"/>
          </p:nvPr>
        </p:nvSpPr>
        <p:spPr>
          <a:xfrm>
            <a:off x="16638802" y="8785530"/>
            <a:ext cx="5881635" cy="11385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1119" name="Google Shape;1119;p197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120" name="Google Shape;1120;p197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97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2" name="Google Shape;1122;p197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1123" name="Google Shape;1123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p197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8_Title Slide">
  <p:cSld name="58_Title Slide">
    <p:bg>
      <p:bgPr>
        <a:solidFill>
          <a:srgbClr val="1998E5"/>
        </a:solidFill>
      </p:bgPr>
    </p:bg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198"/>
          <p:cNvGrpSpPr/>
          <p:nvPr/>
        </p:nvGrpSpPr>
        <p:grpSpPr>
          <a:xfrm>
            <a:off x="20226410" y="12222165"/>
            <a:ext cx="2608168" cy="674006"/>
            <a:chOff x="-1" y="-1"/>
            <a:chExt cx="2608167" cy="674005"/>
          </a:xfrm>
        </p:grpSpPr>
        <p:sp>
          <p:nvSpPr>
            <p:cNvPr id="1127" name="Google Shape;1127;p198"/>
            <p:cNvSpPr/>
            <p:nvPr/>
          </p:nvSpPr>
          <p:spPr>
            <a:xfrm>
              <a:off x="-1" y="-1"/>
              <a:ext cx="2608167" cy="674005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1128" name="Google Shape;1128;p19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-1"/>
              <a:ext cx="2608166" cy="6740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9" name="Google Shape;1129;p198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130" name="Google Shape;1130;p198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131" name="Google Shape;1131;p198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98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7" id="1133" name="Google Shape;1133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34" name="Google Shape;1134;p198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9_Title Slide">
  <p:cSld name="59_Title Slide">
    <p:bg>
      <p:bgPr>
        <a:solidFill>
          <a:srgbClr val="1998E5"/>
        </a:solidFill>
      </p:bgPr>
    </p:bg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" name="Google Shape;1136;p199"/>
          <p:cNvGrpSpPr/>
          <p:nvPr/>
        </p:nvGrpSpPr>
        <p:grpSpPr>
          <a:xfrm>
            <a:off x="20226410" y="12222165"/>
            <a:ext cx="2608168" cy="674006"/>
            <a:chOff x="-1" y="-1"/>
            <a:chExt cx="2608167" cy="674005"/>
          </a:xfrm>
        </p:grpSpPr>
        <p:sp>
          <p:nvSpPr>
            <p:cNvPr id="1137" name="Google Shape;1137;p199"/>
            <p:cNvSpPr/>
            <p:nvPr/>
          </p:nvSpPr>
          <p:spPr>
            <a:xfrm>
              <a:off x="-1" y="-1"/>
              <a:ext cx="2608167" cy="674005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1138" name="Google Shape;1138;p1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-1"/>
              <a:ext cx="2608166" cy="6740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Рисунок 4" id="1139" name="Google Shape;1139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40" name="Google Shape;1140;p199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0_Title Slide">
  <p:cSld name="60_Title Slide">
    <p:bg>
      <p:bgPr>
        <a:solidFill>
          <a:srgbClr val="F3F3F3"/>
        </a:solidFill>
      </p:bgPr>
    </p:bg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200"/>
          <p:cNvSpPr/>
          <p:nvPr/>
        </p:nvSpPr>
        <p:spPr>
          <a:xfrm>
            <a:off x="1542406" y="2319436"/>
            <a:ext cx="6749872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3" name="Google Shape;1143;p200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144" name="Google Shape;1144;p200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00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6" name="Google Shape;1146;p200"/>
          <p:cNvSpPr txBox="1"/>
          <p:nvPr>
            <p:ph idx="1" type="body"/>
          </p:nvPr>
        </p:nvSpPr>
        <p:spPr>
          <a:xfrm>
            <a:off x="2082601" y="5233455"/>
            <a:ext cx="556474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47" name="Google Shape;1147;p200"/>
          <p:cNvSpPr/>
          <p:nvPr>
            <p:ph idx="2" type="pic"/>
          </p:nvPr>
        </p:nvSpPr>
        <p:spPr>
          <a:xfrm>
            <a:off x="3603658" y="2796347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48" name="Google Shape;1148;p200"/>
          <p:cNvSpPr/>
          <p:nvPr/>
        </p:nvSpPr>
        <p:spPr>
          <a:xfrm>
            <a:off x="16084702" y="2319436"/>
            <a:ext cx="6749873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200"/>
          <p:cNvSpPr txBox="1"/>
          <p:nvPr>
            <p:ph idx="3" type="body"/>
          </p:nvPr>
        </p:nvSpPr>
        <p:spPr>
          <a:xfrm>
            <a:off x="16677266" y="5233455"/>
            <a:ext cx="556474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50" name="Google Shape;1150;p200"/>
          <p:cNvSpPr/>
          <p:nvPr>
            <p:ph idx="4" type="pic"/>
          </p:nvPr>
        </p:nvSpPr>
        <p:spPr>
          <a:xfrm>
            <a:off x="18198320" y="2796347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51" name="Google Shape;1151;p200"/>
          <p:cNvSpPr/>
          <p:nvPr/>
        </p:nvSpPr>
        <p:spPr>
          <a:xfrm>
            <a:off x="8787369" y="2319436"/>
            <a:ext cx="6749871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200"/>
          <p:cNvSpPr txBox="1"/>
          <p:nvPr>
            <p:ph idx="5" type="body"/>
          </p:nvPr>
        </p:nvSpPr>
        <p:spPr>
          <a:xfrm>
            <a:off x="9379933" y="5233455"/>
            <a:ext cx="556474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53" name="Google Shape;1153;p200"/>
          <p:cNvSpPr/>
          <p:nvPr>
            <p:ph idx="6" type="pic"/>
          </p:nvPr>
        </p:nvSpPr>
        <p:spPr>
          <a:xfrm>
            <a:off x="10900989" y="2796347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54" name="Google Shape;1154;p200"/>
          <p:cNvSpPr/>
          <p:nvPr/>
        </p:nvSpPr>
        <p:spPr>
          <a:xfrm>
            <a:off x="1542406" y="7458364"/>
            <a:ext cx="6749872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200"/>
          <p:cNvSpPr txBox="1"/>
          <p:nvPr>
            <p:ph idx="7" type="body"/>
          </p:nvPr>
        </p:nvSpPr>
        <p:spPr>
          <a:xfrm>
            <a:off x="2082599" y="10372385"/>
            <a:ext cx="5564742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25252"/>
              </a:buClr>
              <a:buSzPts val="5600"/>
              <a:buFont typeface="Arial"/>
              <a:buNone/>
              <a:defRPr sz="5600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56" name="Google Shape;1156;p200"/>
          <p:cNvSpPr/>
          <p:nvPr>
            <p:ph idx="8" type="pic"/>
          </p:nvPr>
        </p:nvSpPr>
        <p:spPr>
          <a:xfrm>
            <a:off x="3603658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57" name="Google Shape;1157;p200"/>
          <p:cNvSpPr/>
          <p:nvPr/>
        </p:nvSpPr>
        <p:spPr>
          <a:xfrm>
            <a:off x="16084702" y="7458364"/>
            <a:ext cx="674987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200"/>
          <p:cNvSpPr txBox="1"/>
          <p:nvPr>
            <p:ph idx="9" type="body"/>
          </p:nvPr>
        </p:nvSpPr>
        <p:spPr>
          <a:xfrm>
            <a:off x="16677266" y="10372385"/>
            <a:ext cx="556474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59" name="Google Shape;1159;p200"/>
          <p:cNvSpPr/>
          <p:nvPr>
            <p:ph idx="13" type="pic"/>
          </p:nvPr>
        </p:nvSpPr>
        <p:spPr>
          <a:xfrm>
            <a:off x="18198320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60" name="Google Shape;1160;p200"/>
          <p:cNvSpPr/>
          <p:nvPr/>
        </p:nvSpPr>
        <p:spPr>
          <a:xfrm>
            <a:off x="8787369" y="7458364"/>
            <a:ext cx="6749871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200"/>
          <p:cNvSpPr txBox="1"/>
          <p:nvPr>
            <p:ph idx="14" type="body"/>
          </p:nvPr>
        </p:nvSpPr>
        <p:spPr>
          <a:xfrm>
            <a:off x="9379933" y="10372385"/>
            <a:ext cx="556474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62" name="Google Shape;1162;p200"/>
          <p:cNvSpPr/>
          <p:nvPr>
            <p:ph idx="15" type="pic"/>
          </p:nvPr>
        </p:nvSpPr>
        <p:spPr>
          <a:xfrm>
            <a:off x="10900989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63" name="Google Shape;1163;p200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4" id="1164" name="Google Shape;1164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65" name="Google Shape;1165;p200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1_Title Slide">
  <p:cSld name="61_Title Slide">
    <p:bg>
      <p:bgPr>
        <a:solidFill>
          <a:srgbClr val="F3F3F3"/>
        </a:solidFill>
      </p:bgPr>
    </p:bg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" name="Google Shape;1167;p201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168" name="Google Shape;1168;p201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201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0" name="Google Shape;1170;p201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71" name="Google Shape;1171;p201"/>
          <p:cNvSpPr/>
          <p:nvPr/>
        </p:nvSpPr>
        <p:spPr>
          <a:xfrm>
            <a:off x="12382576" y="2319436"/>
            <a:ext cx="1045199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201"/>
          <p:cNvSpPr txBox="1"/>
          <p:nvPr>
            <p:ph idx="1" type="body"/>
          </p:nvPr>
        </p:nvSpPr>
        <p:spPr>
          <a:xfrm>
            <a:off x="15191259" y="2767865"/>
            <a:ext cx="6902319" cy="10073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73" name="Google Shape;1173;p201"/>
          <p:cNvSpPr/>
          <p:nvPr>
            <p:ph idx="2" type="pic"/>
          </p:nvPr>
        </p:nvSpPr>
        <p:spPr>
          <a:xfrm>
            <a:off x="12975140" y="2745545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4" name="Google Shape;1174;p201"/>
          <p:cNvSpPr txBox="1"/>
          <p:nvPr>
            <p:ph idx="3" type="body"/>
          </p:nvPr>
        </p:nvSpPr>
        <p:spPr>
          <a:xfrm>
            <a:off x="15191259" y="4108917"/>
            <a:ext cx="6902319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75" name="Google Shape;1175;p201"/>
          <p:cNvSpPr/>
          <p:nvPr/>
        </p:nvSpPr>
        <p:spPr>
          <a:xfrm>
            <a:off x="1490036" y="2319436"/>
            <a:ext cx="1045199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201"/>
          <p:cNvSpPr txBox="1"/>
          <p:nvPr>
            <p:ph idx="4" type="body"/>
          </p:nvPr>
        </p:nvSpPr>
        <p:spPr>
          <a:xfrm>
            <a:off x="4298718" y="2767863"/>
            <a:ext cx="6902317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77" name="Google Shape;1177;p201"/>
          <p:cNvSpPr/>
          <p:nvPr>
            <p:ph idx="5" type="pic"/>
          </p:nvPr>
        </p:nvSpPr>
        <p:spPr>
          <a:xfrm>
            <a:off x="2082601" y="2745545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8" name="Google Shape;1178;p201"/>
          <p:cNvSpPr txBox="1"/>
          <p:nvPr>
            <p:ph idx="6" type="body"/>
          </p:nvPr>
        </p:nvSpPr>
        <p:spPr>
          <a:xfrm>
            <a:off x="4298718" y="4108917"/>
            <a:ext cx="6902317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79" name="Google Shape;1179;p201"/>
          <p:cNvSpPr/>
          <p:nvPr/>
        </p:nvSpPr>
        <p:spPr>
          <a:xfrm>
            <a:off x="12382576" y="7420828"/>
            <a:ext cx="10451995" cy="457612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22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201"/>
          <p:cNvSpPr txBox="1"/>
          <p:nvPr>
            <p:ph idx="7" type="body"/>
          </p:nvPr>
        </p:nvSpPr>
        <p:spPr>
          <a:xfrm>
            <a:off x="15191259" y="7869252"/>
            <a:ext cx="6902319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81" name="Google Shape;1181;p201"/>
          <p:cNvSpPr/>
          <p:nvPr>
            <p:ph idx="8" type="pic"/>
          </p:nvPr>
        </p:nvSpPr>
        <p:spPr>
          <a:xfrm>
            <a:off x="12975140" y="7846936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82" name="Google Shape;1182;p201"/>
          <p:cNvSpPr txBox="1"/>
          <p:nvPr>
            <p:ph idx="9" type="body"/>
          </p:nvPr>
        </p:nvSpPr>
        <p:spPr>
          <a:xfrm>
            <a:off x="15191259" y="9210304"/>
            <a:ext cx="6902319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83" name="Google Shape;1183;p201"/>
          <p:cNvSpPr/>
          <p:nvPr/>
        </p:nvSpPr>
        <p:spPr>
          <a:xfrm>
            <a:off x="1490036" y="7420828"/>
            <a:ext cx="10451995" cy="457612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201"/>
          <p:cNvSpPr txBox="1"/>
          <p:nvPr>
            <p:ph idx="13" type="body"/>
          </p:nvPr>
        </p:nvSpPr>
        <p:spPr>
          <a:xfrm>
            <a:off x="4298718" y="7869252"/>
            <a:ext cx="6902317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85" name="Google Shape;1185;p201"/>
          <p:cNvSpPr/>
          <p:nvPr>
            <p:ph idx="14" type="pic"/>
          </p:nvPr>
        </p:nvSpPr>
        <p:spPr>
          <a:xfrm>
            <a:off x="2082601" y="7846936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86" name="Google Shape;1186;p201"/>
          <p:cNvSpPr txBox="1"/>
          <p:nvPr>
            <p:ph idx="15" type="body"/>
          </p:nvPr>
        </p:nvSpPr>
        <p:spPr>
          <a:xfrm>
            <a:off x="4298718" y="9210304"/>
            <a:ext cx="6902317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1187" name="Google Shape;1187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88" name="Google Shape;1188;p201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 1">
  <p:cSld name="6_Title Slide 1">
    <p:bg>
      <p:bgPr>
        <a:solidFill>
          <a:srgbClr val="F3F3F3"/>
        </a:solidFill>
      </p:bgPr>
    </p:bg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0" name="Google Shape;1190;p202"/>
          <p:cNvGrpSpPr/>
          <p:nvPr/>
        </p:nvGrpSpPr>
        <p:grpSpPr>
          <a:xfrm>
            <a:off x="-987344" y="1799299"/>
            <a:ext cx="13188885" cy="72208"/>
            <a:chOff x="-2" y="-1"/>
            <a:chExt cx="13188884" cy="72207"/>
          </a:xfrm>
        </p:grpSpPr>
        <p:sp>
          <p:nvSpPr>
            <p:cNvPr id="1191" name="Google Shape;1191;p202"/>
            <p:cNvSpPr/>
            <p:nvPr/>
          </p:nvSpPr>
          <p:spPr>
            <a:xfrm>
              <a:off x="-2" y="199"/>
              <a:ext cx="12929378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02"/>
            <p:cNvSpPr/>
            <p:nvPr/>
          </p:nvSpPr>
          <p:spPr>
            <a:xfrm>
              <a:off x="259504" y="-1"/>
              <a:ext cx="12929378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3" name="Google Shape;1193;p202"/>
          <p:cNvSpPr txBox="1"/>
          <p:nvPr>
            <p:ph type="title"/>
          </p:nvPr>
        </p:nvSpPr>
        <p:spPr>
          <a:xfrm>
            <a:off x="1488351" y="2"/>
            <a:ext cx="2134453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94" name="Google Shape;1194;p202"/>
          <p:cNvSpPr/>
          <p:nvPr>
            <p:ph idx="2" type="pic"/>
          </p:nvPr>
        </p:nvSpPr>
        <p:spPr>
          <a:xfrm>
            <a:off x="12023310" y="3290887"/>
            <a:ext cx="10811263" cy="7200005"/>
          </a:xfrm>
          <a:prstGeom prst="rect">
            <a:avLst/>
          </a:prstGeom>
          <a:noFill/>
          <a:ln>
            <a:noFill/>
          </a:ln>
          <a:effectLst>
            <a:outerShdw blurRad="127000" rotWithShape="0" dir="2700000" dist="76200">
              <a:srgbClr val="000000">
                <a:alpha val="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95" name="Google Shape;1195;p202"/>
          <p:cNvSpPr txBox="1"/>
          <p:nvPr>
            <p:ph idx="1" type="body"/>
          </p:nvPr>
        </p:nvSpPr>
        <p:spPr>
          <a:xfrm>
            <a:off x="1490035" y="4917106"/>
            <a:ext cx="9082300" cy="14827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196" name="Google Shape;1196;p202"/>
          <p:cNvSpPr txBox="1"/>
          <p:nvPr>
            <p:ph idx="3" type="body"/>
          </p:nvPr>
        </p:nvSpPr>
        <p:spPr>
          <a:xfrm>
            <a:off x="1490035" y="6399831"/>
            <a:ext cx="9082300" cy="14827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1197" name="Google Shape;1197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98" name="Google Shape;1198;p202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2"/>
          <p:cNvSpPr/>
          <p:nvPr/>
        </p:nvSpPr>
        <p:spPr>
          <a:xfrm>
            <a:off x="609521" y="12685722"/>
            <a:ext cx="2292765" cy="59391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52"/>
          <p:cNvSpPr txBox="1"/>
          <p:nvPr>
            <p:ph type="title"/>
          </p:nvPr>
        </p:nvSpPr>
        <p:spPr>
          <a:xfrm>
            <a:off x="7838478" y="2273045"/>
            <a:ext cx="8707041" cy="2022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400"/>
              <a:buFont typeface="Arial"/>
              <a:buNone/>
              <a:defRPr b="0" sz="6400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1" name="Google Shape;81;p52"/>
          <p:cNvSpPr txBox="1"/>
          <p:nvPr>
            <p:ph idx="1" type="body"/>
          </p:nvPr>
        </p:nvSpPr>
        <p:spPr>
          <a:xfrm>
            <a:off x="1219200" y="3154681"/>
            <a:ext cx="10607042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82" name="Google Shape;82;p52"/>
          <p:cNvSpPr txBox="1"/>
          <p:nvPr>
            <p:ph idx="12" type="sldNum"/>
          </p:nvPr>
        </p:nvSpPr>
        <p:spPr>
          <a:xfrm>
            <a:off x="23333802" y="12875610"/>
            <a:ext cx="615841" cy="379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3">
  <p:cSld name="Титульный 3">
    <p:bg>
      <p:bgPr>
        <a:solidFill>
          <a:srgbClr val="47A5E7"/>
        </a:solidFill>
      </p:bgPr>
    </p:bg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203"/>
          <p:cNvSpPr/>
          <p:nvPr/>
        </p:nvSpPr>
        <p:spPr>
          <a:xfrm>
            <a:off x="0" y="-20100"/>
            <a:ext cx="10980012" cy="13756197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0;p15" id="1201" name="Google Shape;1201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349" y="1095517"/>
            <a:ext cx="5839394" cy="186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2" name="Google Shape;1202;p203"/>
          <p:cNvSpPr txBox="1"/>
          <p:nvPr/>
        </p:nvSpPr>
        <p:spPr>
          <a:xfrm>
            <a:off x="914374" y="12199486"/>
            <a:ext cx="6452909" cy="977741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108725" spcFirstLastPara="1" rIns="108725" wrap="square" tIns="1087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3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1203" name="Google Shape;1203;p203"/>
          <p:cNvSpPr txBox="1"/>
          <p:nvPr>
            <p:ph type="title"/>
          </p:nvPr>
        </p:nvSpPr>
        <p:spPr>
          <a:xfrm>
            <a:off x="968520" y="5486234"/>
            <a:ext cx="9042971" cy="1273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rmAutofit/>
          </a:bodyPr>
          <a:lstStyle>
            <a:lvl1pPr lvl="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996"/>
              <a:buFont typeface="Poppins"/>
              <a:buNone/>
              <a:defRPr b="1" sz="79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04" name="Google Shape;1204;p203"/>
          <p:cNvSpPr txBox="1"/>
          <p:nvPr>
            <p:ph idx="1" type="body"/>
          </p:nvPr>
        </p:nvSpPr>
        <p:spPr>
          <a:xfrm>
            <a:off x="968520" y="7324047"/>
            <a:ext cx="9042971" cy="198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798"/>
              <a:buFont typeface="Open Sans Light"/>
              <a:buNone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•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»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05" name="Google Shape;1205;p203"/>
          <p:cNvSpPr txBox="1"/>
          <p:nvPr>
            <p:ph idx="12" type="sldNum"/>
          </p:nvPr>
        </p:nvSpPr>
        <p:spPr>
          <a:xfrm>
            <a:off x="17052388" y="12497368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Межраздельный слайд ">
  <p:cSld name="Межраздельный слайд ">
    <p:bg>
      <p:bgPr>
        <a:solidFill>
          <a:srgbClr val="47A5E7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204"/>
          <p:cNvSpPr/>
          <p:nvPr/>
        </p:nvSpPr>
        <p:spPr>
          <a:xfrm flipH="1" rot="10800000">
            <a:off x="3534569" y="2094767"/>
            <a:ext cx="4058380" cy="674815"/>
          </a:xfrm>
          <a:prstGeom prst="triangle">
            <a:avLst>
              <a:gd fmla="val 50000" name="adj"/>
            </a:avLst>
          </a:prstGeom>
          <a:solidFill>
            <a:srgbClr val="FFFFF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4"/>
          <p:cNvSpPr/>
          <p:nvPr/>
        </p:nvSpPr>
        <p:spPr>
          <a:xfrm>
            <a:off x="-35624" y="-3"/>
            <a:ext cx="24485315" cy="1380739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204"/>
          <p:cNvSpPr txBox="1"/>
          <p:nvPr>
            <p:ph idx="1" type="body"/>
          </p:nvPr>
        </p:nvSpPr>
        <p:spPr>
          <a:xfrm>
            <a:off x="1824785" y="6060373"/>
            <a:ext cx="20364501" cy="2194819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196"/>
              <a:buFont typeface="Open Sans Light"/>
              <a:buNone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685800" lvl="1" marL="9144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–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685800" lvl="2" marL="13716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•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685800" lvl="3" marL="18288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–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685800" lvl="4" marL="22860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»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36;p17" id="1210" name="Google Shape;1210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4812"/>
            <a:ext cx="2594167" cy="607771"/>
          </a:xfrm>
          <a:prstGeom prst="rect">
            <a:avLst/>
          </a:prstGeom>
          <a:noFill/>
          <a:ln>
            <a:noFill/>
          </a:ln>
        </p:spPr>
      </p:pic>
      <p:sp>
        <p:nvSpPr>
          <p:cNvPr id="1211" name="Google Shape;1211;p204"/>
          <p:cNvSpPr txBox="1"/>
          <p:nvPr>
            <p:ph idx="12" type="sldNum"/>
          </p:nvPr>
        </p:nvSpPr>
        <p:spPr>
          <a:xfrm>
            <a:off x="17052388" y="12497368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лайд с белым фоном">
  <p:cSld name="слайд с белым фоном">
    <p:bg>
      <p:bgPr>
        <a:solidFill>
          <a:srgbClr val="47A5E7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.png" id="1213" name="Google Shape;1213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404913"/>
            <a:ext cx="2594167" cy="611114"/>
          </a:xfrm>
          <a:prstGeom prst="rect">
            <a:avLst/>
          </a:prstGeom>
          <a:noFill/>
          <a:ln>
            <a:noFill/>
          </a:ln>
        </p:spPr>
      </p:pic>
      <p:sp>
        <p:nvSpPr>
          <p:cNvPr id="1214" name="Google Shape;1214;p205"/>
          <p:cNvSpPr txBox="1"/>
          <p:nvPr>
            <p:ph idx="12" type="sldNum"/>
          </p:nvPr>
        </p:nvSpPr>
        <p:spPr>
          <a:xfrm>
            <a:off x="17198319" y="12340609"/>
            <a:ext cx="290546" cy="287061"/>
          </a:xfrm>
          <a:prstGeom prst="rect">
            <a:avLst/>
          </a:prstGeom>
          <a:noFill/>
          <a:ln>
            <a:noFill/>
          </a:ln>
        </p:spPr>
        <p:txBody>
          <a:bodyPr anchorCtr="0" anchor="t" bIns="66000" lIns="66000" spcFirstLastPara="1" rIns="66000" wrap="square" tIns="6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лайд с текстом ">
  <p:cSld name="Слайд с текстом ">
    <p:bg>
      <p:bgPr>
        <a:solidFill>
          <a:srgbClr val="47A5E7"/>
        </a:solidFill>
      </p:bgPr>
    </p:bg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206"/>
          <p:cNvSpPr/>
          <p:nvPr/>
        </p:nvSpPr>
        <p:spPr>
          <a:xfrm flipH="1" rot="10800000">
            <a:off x="11539006" y="2776065"/>
            <a:ext cx="1325039" cy="425404"/>
          </a:xfrm>
          <a:prstGeom prst="triangle">
            <a:avLst>
              <a:gd fmla="val 50000" name="adj"/>
            </a:avLst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206"/>
          <p:cNvSpPr/>
          <p:nvPr/>
        </p:nvSpPr>
        <p:spPr>
          <a:xfrm>
            <a:off x="-35608" y="3302"/>
            <a:ext cx="24474326" cy="279465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8;p16" id="1218" name="Google Shape;1218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3144"/>
            <a:ext cx="2594167" cy="611113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206"/>
          <p:cNvSpPr txBox="1"/>
          <p:nvPr>
            <p:ph type="title"/>
          </p:nvPr>
        </p:nvSpPr>
        <p:spPr>
          <a:xfrm>
            <a:off x="1220151" y="3298"/>
            <a:ext cx="21962763" cy="2794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normAutofit/>
          </a:bodyPr>
          <a:lstStyle>
            <a:lvl1pPr lvl="0" algn="ctr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996"/>
              <a:buFont typeface="Poppins"/>
              <a:buNone/>
              <a:defRPr b="1" sz="79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20" name="Google Shape;1220;p206"/>
          <p:cNvSpPr txBox="1"/>
          <p:nvPr>
            <p:ph idx="1" type="body"/>
          </p:nvPr>
        </p:nvSpPr>
        <p:spPr>
          <a:xfrm>
            <a:off x="1823823" y="5091355"/>
            <a:ext cx="20755420" cy="2889815"/>
          </a:xfrm>
          <a:prstGeom prst="rect">
            <a:avLst/>
          </a:prstGeom>
          <a:noFill/>
          <a:ln>
            <a:noFill/>
          </a:ln>
        </p:spPr>
        <p:txBody>
          <a:bodyPr anchorCtr="0" anchor="t" bIns="131950" lIns="131950" spcFirstLastPara="1" rIns="131950" wrap="square" tIns="1319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798"/>
              <a:buFont typeface="Open Sans Light"/>
              <a:buNone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•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»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21" name="Google Shape;1221;p206"/>
          <p:cNvSpPr txBox="1"/>
          <p:nvPr>
            <p:ph idx="12" type="sldNum"/>
          </p:nvPr>
        </p:nvSpPr>
        <p:spPr>
          <a:xfrm>
            <a:off x="16663320" y="12301404"/>
            <a:ext cx="825548" cy="81697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2_Title Slide">
  <p:cSld name="62_Title Slide">
    <p:bg>
      <p:bgPr>
        <a:solidFill>
          <a:srgbClr val="F3F3F3"/>
        </a:solidFill>
      </p:bgPr>
    </p:bg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7"/>
          <p:cNvSpPr/>
          <p:nvPr/>
        </p:nvSpPr>
        <p:spPr>
          <a:xfrm>
            <a:off x="-55105" y="0"/>
            <a:ext cx="24458173" cy="13716000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207"/>
          <p:cNvSpPr txBox="1"/>
          <p:nvPr>
            <p:ph type="title"/>
          </p:nvPr>
        </p:nvSpPr>
        <p:spPr>
          <a:xfrm>
            <a:off x="1568497" y="3362181"/>
            <a:ext cx="10809955" cy="1273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95"/>
              <a:buFont typeface="Arial"/>
              <a:buNone/>
              <a:defRPr b="0" sz="93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25" name="Google Shape;1225;p207"/>
          <p:cNvSpPr txBox="1"/>
          <p:nvPr>
            <p:ph idx="1" type="body"/>
          </p:nvPr>
        </p:nvSpPr>
        <p:spPr>
          <a:xfrm>
            <a:off x="1568496" y="6135753"/>
            <a:ext cx="8033378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None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586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586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586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586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20;p15" id="1226" name="Google Shape;1226;p207"/>
          <p:cNvPicPr preferRelativeResize="0"/>
          <p:nvPr/>
        </p:nvPicPr>
        <p:blipFill rotWithShape="1">
          <a:blip r:embed="rId2">
            <a:alphaModFix/>
          </a:blip>
          <a:srcRect b="20535" l="0" r="0" t="0"/>
          <a:stretch/>
        </p:blipFill>
        <p:spPr>
          <a:xfrm>
            <a:off x="1684730" y="791206"/>
            <a:ext cx="4216413" cy="10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7" name="Google Shape;1227;p207"/>
          <p:cNvSpPr txBox="1"/>
          <p:nvPr/>
        </p:nvSpPr>
        <p:spPr>
          <a:xfrm>
            <a:off x="1568496" y="12228816"/>
            <a:ext cx="4659406" cy="813243"/>
          </a:xfrm>
          <a:prstGeom prst="rect">
            <a:avLst/>
          </a:prstGeom>
          <a:noFill/>
          <a:ln>
            <a:noFill/>
          </a:ln>
        </p:spPr>
        <p:txBody>
          <a:bodyPr anchorCtr="0" anchor="t" bIns="78500" lIns="78500" spcFirstLastPara="1" rIns="78500" wrap="square" tIns="785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7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1228" name="Google Shape;1228;p207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3_Title Slide">
  <p:cSld name="63_Title Slide">
    <p:bg>
      <p:bgPr>
        <a:solidFill>
          <a:srgbClr val="F3F3F3"/>
        </a:solidFill>
      </p:bgPr>
    </p:bg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208"/>
          <p:cNvSpPr/>
          <p:nvPr/>
        </p:nvSpPr>
        <p:spPr>
          <a:xfrm>
            <a:off x="-55107" y="0"/>
            <a:ext cx="12256644" cy="13716000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208"/>
          <p:cNvSpPr txBox="1"/>
          <p:nvPr>
            <p:ph type="title"/>
          </p:nvPr>
        </p:nvSpPr>
        <p:spPr>
          <a:xfrm>
            <a:off x="1568497" y="3362181"/>
            <a:ext cx="10809955" cy="1273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95"/>
              <a:buFont typeface="Arial"/>
              <a:buNone/>
              <a:defRPr b="0" sz="93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32" name="Google Shape;1232;p208"/>
          <p:cNvSpPr txBox="1"/>
          <p:nvPr>
            <p:ph idx="1" type="body"/>
          </p:nvPr>
        </p:nvSpPr>
        <p:spPr>
          <a:xfrm>
            <a:off x="1568496" y="6135753"/>
            <a:ext cx="8033378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None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586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586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586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586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5" id="1233" name="Google Shape;1233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34" name="Google Shape;1234;p208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4_Title Slide">
  <p:cSld name="64_Title Slide">
    <p:bg>
      <p:bgPr>
        <a:solidFill>
          <a:srgbClr val="F3F3F3"/>
        </a:solidFill>
      </p:bgPr>
    </p:bg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209"/>
          <p:cNvSpPr/>
          <p:nvPr/>
        </p:nvSpPr>
        <p:spPr>
          <a:xfrm>
            <a:off x="-1" y="1786"/>
            <a:ext cx="9670912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209"/>
          <p:cNvSpPr txBox="1"/>
          <p:nvPr>
            <p:ph idx="1" type="body"/>
          </p:nvPr>
        </p:nvSpPr>
        <p:spPr>
          <a:xfrm>
            <a:off x="12232079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38" name="Google Shape;1238;p209"/>
          <p:cNvSpPr txBox="1"/>
          <p:nvPr>
            <p:ph idx="2" type="body"/>
          </p:nvPr>
        </p:nvSpPr>
        <p:spPr>
          <a:xfrm>
            <a:off x="12232079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731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000"/>
              <a:buFont typeface="Arial"/>
              <a:buAutoNum type="arabicPeriod"/>
              <a:defRPr sz="70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39" name="Google Shape;1239;p209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7" id="1240" name="Google Shape;1240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209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5_Title Slide">
  <p:cSld name="65_Title Slide">
    <p:bg>
      <p:bgPr>
        <a:solidFill>
          <a:srgbClr val="F3F3F3"/>
        </a:solidFill>
      </p:bgPr>
    </p:bg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210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210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45" name="Google Shape;1245;p210"/>
          <p:cNvSpPr txBox="1"/>
          <p:nvPr>
            <p:ph idx="1" type="body"/>
          </p:nvPr>
        </p:nvSpPr>
        <p:spPr>
          <a:xfrm>
            <a:off x="14518877" y="1176897"/>
            <a:ext cx="8290627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46" name="Google Shape;1246;p210"/>
          <p:cNvSpPr txBox="1"/>
          <p:nvPr>
            <p:ph idx="2" type="body"/>
          </p:nvPr>
        </p:nvSpPr>
        <p:spPr>
          <a:xfrm>
            <a:off x="14518877" y="3473531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47" name="Google Shape;1247;p210"/>
          <p:cNvSpPr txBox="1"/>
          <p:nvPr>
            <p:ph idx="3" type="body"/>
          </p:nvPr>
        </p:nvSpPr>
        <p:spPr>
          <a:xfrm>
            <a:off x="14518877" y="5723870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48" name="Google Shape;1248;p210"/>
          <p:cNvSpPr txBox="1"/>
          <p:nvPr>
            <p:ph idx="4" type="body"/>
          </p:nvPr>
        </p:nvSpPr>
        <p:spPr>
          <a:xfrm>
            <a:off x="14518877" y="8020503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49" name="Google Shape;1249;p210"/>
          <p:cNvSpPr txBox="1"/>
          <p:nvPr>
            <p:ph idx="5" type="body"/>
          </p:nvPr>
        </p:nvSpPr>
        <p:spPr>
          <a:xfrm>
            <a:off x="14518877" y="10270844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1250" name="Google Shape;1250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210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6_Title Slide">
  <p:cSld name="66_Title Slide">
    <p:bg>
      <p:bgPr>
        <a:solidFill>
          <a:srgbClr val="F3F3F3"/>
        </a:solidFill>
      </p:bgPr>
    </p:bg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211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211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55" name="Google Shape;1255;p211"/>
          <p:cNvSpPr txBox="1"/>
          <p:nvPr>
            <p:ph idx="2" type="body"/>
          </p:nvPr>
        </p:nvSpPr>
        <p:spPr>
          <a:xfrm>
            <a:off x="13821898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73100" lvl="0" marL="457200" algn="l">
              <a:lnSpc>
                <a:spcPct val="77142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000"/>
              <a:buFont typeface="Arial"/>
              <a:buAutoNum type="arabicPeriod"/>
              <a:defRPr sz="70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56" name="Google Shape;1256;p211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1257" name="Google Shape;1257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58" name="Google Shape;1258;p211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7_Title Slide">
  <p:cSld name="67_Title Slide">
    <p:bg>
      <p:bgPr>
        <a:solidFill>
          <a:srgbClr val="F3F3F3"/>
        </a:solidFill>
      </p:bgPr>
    </p:bg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212"/>
          <p:cNvSpPr/>
          <p:nvPr/>
        </p:nvSpPr>
        <p:spPr>
          <a:xfrm>
            <a:off x="9670906" y="3572"/>
            <a:ext cx="14732167" cy="13712430"/>
          </a:xfrm>
          <a:prstGeom prst="rect">
            <a:avLst/>
          </a:prstGeom>
          <a:solidFill>
            <a:srgbClr val="1A96E5">
              <a:alpha val="73725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212"/>
          <p:cNvSpPr txBox="1"/>
          <p:nvPr>
            <p:ph idx="1" type="body"/>
          </p:nvPr>
        </p:nvSpPr>
        <p:spPr>
          <a:xfrm>
            <a:off x="10980387" y="6833057"/>
            <a:ext cx="11846471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62" name="Google Shape;1262;p212"/>
          <p:cNvSpPr txBox="1"/>
          <p:nvPr>
            <p:ph type="title"/>
          </p:nvPr>
        </p:nvSpPr>
        <p:spPr>
          <a:xfrm>
            <a:off x="10980387" y="3975265"/>
            <a:ext cx="11846471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8" id="1263" name="Google Shape;1263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64" name="Google Shape;1264;p212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 2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3"/>
          <p:cNvSpPr/>
          <p:nvPr/>
        </p:nvSpPr>
        <p:spPr>
          <a:xfrm>
            <a:off x="609521" y="12685722"/>
            <a:ext cx="2292765" cy="59391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" name="Google Shape;85;p53"/>
          <p:cNvSpPr txBox="1"/>
          <p:nvPr>
            <p:ph type="title"/>
          </p:nvPr>
        </p:nvSpPr>
        <p:spPr>
          <a:xfrm>
            <a:off x="7838478" y="2273045"/>
            <a:ext cx="8707041" cy="2022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400"/>
              <a:buFont typeface="Arial"/>
              <a:buNone/>
              <a:defRPr b="0" sz="6400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6" name="Google Shape;86;p53"/>
          <p:cNvSpPr txBox="1"/>
          <p:nvPr>
            <p:ph idx="1" type="body"/>
          </p:nvPr>
        </p:nvSpPr>
        <p:spPr>
          <a:xfrm>
            <a:off x="950630" y="3807895"/>
            <a:ext cx="22482737" cy="645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87" name="Google Shape;87;p53"/>
          <p:cNvSpPr txBox="1"/>
          <p:nvPr>
            <p:ph idx="12" type="sldNum"/>
          </p:nvPr>
        </p:nvSpPr>
        <p:spPr>
          <a:xfrm>
            <a:off x="23333802" y="12875610"/>
            <a:ext cx="615841" cy="379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8_Title Slide">
  <p:cSld name="68_Title Slide">
    <p:bg>
      <p:bgPr>
        <a:solidFill>
          <a:srgbClr val="F3F3F3"/>
        </a:solidFill>
      </p:bgPr>
    </p:bg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213"/>
          <p:cNvSpPr/>
          <p:nvPr>
            <p:ph idx="2" type="pic"/>
          </p:nvPr>
        </p:nvSpPr>
        <p:spPr>
          <a:xfrm>
            <a:off x="1" y="2"/>
            <a:ext cx="12201535" cy="13714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67" name="Google Shape;1267;p213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97"/>
              <a:buFont typeface="Arial"/>
              <a:buNone/>
              <a:defRPr b="0" sz="5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268" name="Google Shape;1268;p213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269" name="Google Shape;1269;p213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13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1271" name="Google Shape;1271;p2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p213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9_Title Slide">
  <p:cSld name="69_Title Slide">
    <p:bg>
      <p:bgPr>
        <a:solidFill>
          <a:srgbClr val="F3F3F3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4" name="Google Shape;1274;p214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275" name="Google Shape;1275;p214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14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7" name="Google Shape;1277;p214"/>
          <p:cNvSpPr txBox="1"/>
          <p:nvPr>
            <p:ph type="title"/>
          </p:nvPr>
        </p:nvSpPr>
        <p:spPr>
          <a:xfrm>
            <a:off x="1490036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78" name="Google Shape;1278;p214"/>
          <p:cNvSpPr txBox="1"/>
          <p:nvPr>
            <p:ph idx="1" type="body"/>
          </p:nvPr>
        </p:nvSpPr>
        <p:spPr>
          <a:xfrm>
            <a:off x="2854122" y="3478400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79" name="Google Shape;1279;p214"/>
          <p:cNvSpPr txBox="1"/>
          <p:nvPr>
            <p:ph idx="2" type="body"/>
          </p:nvPr>
        </p:nvSpPr>
        <p:spPr>
          <a:xfrm>
            <a:off x="2854122" y="4303874"/>
            <a:ext cx="8804628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0" name="Google Shape;1280;p214"/>
          <p:cNvSpPr txBox="1"/>
          <p:nvPr>
            <p:ph idx="3" type="body"/>
          </p:nvPr>
        </p:nvSpPr>
        <p:spPr>
          <a:xfrm>
            <a:off x="2854122" y="7243821"/>
            <a:ext cx="8804628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1" name="Google Shape;1281;p214"/>
          <p:cNvSpPr txBox="1"/>
          <p:nvPr>
            <p:ph idx="4" type="body"/>
          </p:nvPr>
        </p:nvSpPr>
        <p:spPr>
          <a:xfrm>
            <a:off x="14029947" y="3478400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923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2" name="Google Shape;1282;p214"/>
          <p:cNvSpPr txBox="1"/>
          <p:nvPr>
            <p:ph idx="5" type="body"/>
          </p:nvPr>
        </p:nvSpPr>
        <p:spPr>
          <a:xfrm>
            <a:off x="14029947" y="4303874"/>
            <a:ext cx="8804629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3" name="Google Shape;1283;p214"/>
          <p:cNvSpPr txBox="1"/>
          <p:nvPr>
            <p:ph idx="6" type="body"/>
          </p:nvPr>
        </p:nvSpPr>
        <p:spPr>
          <a:xfrm>
            <a:off x="2854122" y="6415744"/>
            <a:ext cx="8804628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923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4" name="Google Shape;1284;p214"/>
          <p:cNvSpPr txBox="1"/>
          <p:nvPr>
            <p:ph idx="7" type="body"/>
          </p:nvPr>
        </p:nvSpPr>
        <p:spPr>
          <a:xfrm>
            <a:off x="2854122" y="10187287"/>
            <a:ext cx="8804628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5" name="Google Shape;1285;p214"/>
          <p:cNvSpPr txBox="1"/>
          <p:nvPr>
            <p:ph idx="8" type="body"/>
          </p:nvPr>
        </p:nvSpPr>
        <p:spPr>
          <a:xfrm>
            <a:off x="2854122" y="9359774"/>
            <a:ext cx="8804628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923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6" name="Google Shape;1286;p214"/>
          <p:cNvSpPr txBox="1"/>
          <p:nvPr>
            <p:ph idx="9" type="body"/>
          </p:nvPr>
        </p:nvSpPr>
        <p:spPr>
          <a:xfrm>
            <a:off x="14029948" y="7243821"/>
            <a:ext cx="8804629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7" name="Google Shape;1287;p214"/>
          <p:cNvSpPr txBox="1"/>
          <p:nvPr>
            <p:ph idx="13" type="body"/>
          </p:nvPr>
        </p:nvSpPr>
        <p:spPr>
          <a:xfrm>
            <a:off x="14029948" y="6415744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923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8" name="Google Shape;1288;p214"/>
          <p:cNvSpPr txBox="1"/>
          <p:nvPr>
            <p:ph idx="14" type="body"/>
          </p:nvPr>
        </p:nvSpPr>
        <p:spPr>
          <a:xfrm>
            <a:off x="14029948" y="10187287"/>
            <a:ext cx="8804629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289" name="Google Shape;1289;p214"/>
          <p:cNvSpPr txBox="1"/>
          <p:nvPr>
            <p:ph idx="15" type="body"/>
          </p:nvPr>
        </p:nvSpPr>
        <p:spPr>
          <a:xfrm>
            <a:off x="14029947" y="9359774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923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9" id="1290" name="Google Shape;1290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91" name="Google Shape;1291;p214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0_Title Slide">
  <p:cSld name="70_Title Slide">
    <p:bg>
      <p:bgPr>
        <a:solidFill>
          <a:srgbClr val="F3F3F3"/>
        </a:solidFill>
      </p:bgPr>
    </p:bg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3" name="Google Shape;1293;p215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294" name="Google Shape;1294;p215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15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6" name="Google Shape;1296;p215"/>
          <p:cNvSpPr txBox="1"/>
          <p:nvPr>
            <p:ph type="title"/>
          </p:nvPr>
        </p:nvSpPr>
        <p:spPr>
          <a:xfrm>
            <a:off x="1490036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1297" name="Google Shape;129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5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1_Title Slide">
  <p:cSld name="71_Title Slide">
    <p:bg>
      <p:bgPr>
        <a:solidFill>
          <a:srgbClr val="F3F3F3"/>
        </a:solidFill>
      </p:bgPr>
    </p:bg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216"/>
          <p:cNvSpPr/>
          <p:nvPr>
            <p:ph idx="2" type="pic"/>
          </p:nvPr>
        </p:nvSpPr>
        <p:spPr>
          <a:xfrm>
            <a:off x="1" y="2"/>
            <a:ext cx="12201535" cy="13714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01" name="Google Shape;1301;p216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97"/>
              <a:buFont typeface="Arial"/>
              <a:buNone/>
              <a:defRPr b="0" sz="5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302" name="Google Shape;1302;p216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303" name="Google Shape;1303;p216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16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5" name="Google Shape;1305;p216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06" name="Google Shape;1306;p216"/>
          <p:cNvSpPr txBox="1"/>
          <p:nvPr>
            <p:ph idx="3" type="body"/>
          </p:nvPr>
        </p:nvSpPr>
        <p:spPr>
          <a:xfrm>
            <a:off x="13821898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731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000"/>
              <a:buFont typeface="Arial"/>
              <a:buAutoNum type="arabicPeriod"/>
              <a:defRPr sz="70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4" id="1307" name="Google Shape;130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308" name="Google Shape;1308;p216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2_Title Slide">
  <p:cSld name="72_Title Slide">
    <p:bg>
      <p:bgPr>
        <a:solidFill>
          <a:srgbClr val="F3F3F3"/>
        </a:solidFill>
      </p:bgPr>
    </p:bg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217"/>
          <p:cNvSpPr/>
          <p:nvPr/>
        </p:nvSpPr>
        <p:spPr>
          <a:xfrm>
            <a:off x="18820581" y="2634528"/>
            <a:ext cx="3964133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217"/>
          <p:cNvSpPr txBox="1"/>
          <p:nvPr>
            <p:ph idx="1" type="body"/>
          </p:nvPr>
        </p:nvSpPr>
        <p:spPr>
          <a:xfrm>
            <a:off x="19072630" y="3158008"/>
            <a:ext cx="3460041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12" name="Google Shape;1312;p217"/>
          <p:cNvSpPr txBox="1"/>
          <p:nvPr>
            <p:ph idx="2" type="body"/>
          </p:nvPr>
        </p:nvSpPr>
        <p:spPr>
          <a:xfrm>
            <a:off x="19072630" y="4361283"/>
            <a:ext cx="34600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600"/>
              <a:buFont typeface="Arial"/>
              <a:buNone/>
              <a:defRPr sz="4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13" name="Google Shape;1313;p217"/>
          <p:cNvSpPr/>
          <p:nvPr>
            <p:ph idx="3" type="pic"/>
          </p:nvPr>
        </p:nvSpPr>
        <p:spPr>
          <a:xfrm>
            <a:off x="18820581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14" name="Google Shape;1314;p217"/>
          <p:cNvSpPr/>
          <p:nvPr/>
        </p:nvSpPr>
        <p:spPr>
          <a:xfrm>
            <a:off x="1541130" y="2653869"/>
            <a:ext cx="3964134" cy="648000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5" name="Google Shape;1315;p217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316" name="Google Shape;1316;p217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17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8" name="Google Shape;1318;p217"/>
          <p:cNvSpPr txBox="1"/>
          <p:nvPr>
            <p:ph type="title"/>
          </p:nvPr>
        </p:nvSpPr>
        <p:spPr>
          <a:xfrm>
            <a:off x="1490036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19" name="Google Shape;1319;p217"/>
          <p:cNvSpPr txBox="1"/>
          <p:nvPr>
            <p:ph idx="4" type="body"/>
          </p:nvPr>
        </p:nvSpPr>
        <p:spPr>
          <a:xfrm>
            <a:off x="1793178" y="3177358"/>
            <a:ext cx="3460039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20" name="Google Shape;1320;p217"/>
          <p:cNvSpPr txBox="1"/>
          <p:nvPr>
            <p:ph idx="5" type="body"/>
          </p:nvPr>
        </p:nvSpPr>
        <p:spPr>
          <a:xfrm>
            <a:off x="1793178" y="4380626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600"/>
              <a:buFont typeface="Arial"/>
              <a:buNone/>
              <a:defRPr sz="4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21" name="Google Shape;1321;p217"/>
          <p:cNvSpPr/>
          <p:nvPr>
            <p:ph idx="6" type="pic"/>
          </p:nvPr>
        </p:nvSpPr>
        <p:spPr>
          <a:xfrm>
            <a:off x="1541130" y="6253874"/>
            <a:ext cx="3964134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22" name="Google Shape;1322;p217"/>
          <p:cNvSpPr/>
          <p:nvPr/>
        </p:nvSpPr>
        <p:spPr>
          <a:xfrm>
            <a:off x="5860991" y="2653869"/>
            <a:ext cx="3964133" cy="648000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217"/>
          <p:cNvSpPr txBox="1"/>
          <p:nvPr>
            <p:ph idx="7" type="body"/>
          </p:nvPr>
        </p:nvSpPr>
        <p:spPr>
          <a:xfrm>
            <a:off x="6113041" y="3177358"/>
            <a:ext cx="3460039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24" name="Google Shape;1324;p217"/>
          <p:cNvSpPr txBox="1"/>
          <p:nvPr>
            <p:ph idx="8" type="body"/>
          </p:nvPr>
        </p:nvSpPr>
        <p:spPr>
          <a:xfrm>
            <a:off x="6113041" y="4380626"/>
            <a:ext cx="3460038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600"/>
              <a:buFont typeface="Arial"/>
              <a:buNone/>
              <a:defRPr sz="4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25" name="Google Shape;1325;p217"/>
          <p:cNvSpPr/>
          <p:nvPr>
            <p:ph idx="9" type="pic"/>
          </p:nvPr>
        </p:nvSpPr>
        <p:spPr>
          <a:xfrm>
            <a:off x="5860991" y="6253874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26" name="Google Shape;1326;p217"/>
          <p:cNvSpPr/>
          <p:nvPr/>
        </p:nvSpPr>
        <p:spPr>
          <a:xfrm>
            <a:off x="10180856" y="2634528"/>
            <a:ext cx="3964133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217"/>
          <p:cNvSpPr txBox="1"/>
          <p:nvPr>
            <p:ph idx="13" type="body"/>
          </p:nvPr>
        </p:nvSpPr>
        <p:spPr>
          <a:xfrm>
            <a:off x="10432906" y="3158007"/>
            <a:ext cx="3460039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28" name="Google Shape;1328;p217"/>
          <p:cNvSpPr txBox="1"/>
          <p:nvPr>
            <p:ph idx="14" type="body"/>
          </p:nvPr>
        </p:nvSpPr>
        <p:spPr>
          <a:xfrm>
            <a:off x="10432906" y="4361283"/>
            <a:ext cx="34600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600"/>
              <a:buFont typeface="Arial"/>
              <a:buNone/>
              <a:defRPr sz="4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29" name="Google Shape;1329;p217"/>
          <p:cNvSpPr/>
          <p:nvPr>
            <p:ph idx="15" type="pic"/>
          </p:nvPr>
        </p:nvSpPr>
        <p:spPr>
          <a:xfrm>
            <a:off x="10180856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30" name="Google Shape;1330;p217"/>
          <p:cNvSpPr/>
          <p:nvPr/>
        </p:nvSpPr>
        <p:spPr>
          <a:xfrm>
            <a:off x="14500722" y="2634528"/>
            <a:ext cx="3964133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217"/>
          <p:cNvSpPr txBox="1"/>
          <p:nvPr>
            <p:ph idx="16" type="body"/>
          </p:nvPr>
        </p:nvSpPr>
        <p:spPr>
          <a:xfrm>
            <a:off x="14752766" y="3158007"/>
            <a:ext cx="3460039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32" name="Google Shape;1332;p217"/>
          <p:cNvSpPr txBox="1"/>
          <p:nvPr>
            <p:ph idx="17" type="body"/>
          </p:nvPr>
        </p:nvSpPr>
        <p:spPr>
          <a:xfrm>
            <a:off x="14752769" y="4361283"/>
            <a:ext cx="34600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4600"/>
              <a:buFont typeface="Arial"/>
              <a:buNone/>
              <a:defRPr sz="4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33" name="Google Shape;1333;p217"/>
          <p:cNvSpPr/>
          <p:nvPr>
            <p:ph idx="18" type="pic"/>
          </p:nvPr>
        </p:nvSpPr>
        <p:spPr>
          <a:xfrm>
            <a:off x="14500722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1334" name="Google Shape;1334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5" name="Google Shape;1335;p217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3_Title Slide">
  <p:cSld name="73_Title Slide">
    <p:bg>
      <p:bgPr>
        <a:solidFill>
          <a:srgbClr val="F3F3F3"/>
        </a:solidFill>
      </p:bgPr>
    </p:bg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218"/>
          <p:cNvSpPr/>
          <p:nvPr/>
        </p:nvSpPr>
        <p:spPr>
          <a:xfrm>
            <a:off x="1541131" y="3670800"/>
            <a:ext cx="3943648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8" name="Google Shape;1338;p218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339" name="Google Shape;1339;p218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218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1" name="Google Shape;1341;p218"/>
          <p:cNvSpPr txBox="1"/>
          <p:nvPr>
            <p:ph type="title"/>
          </p:nvPr>
        </p:nvSpPr>
        <p:spPr>
          <a:xfrm>
            <a:off x="1490036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42" name="Google Shape;1342;p218"/>
          <p:cNvSpPr txBox="1"/>
          <p:nvPr>
            <p:ph idx="1" type="body"/>
          </p:nvPr>
        </p:nvSpPr>
        <p:spPr>
          <a:xfrm>
            <a:off x="1793181" y="8258281"/>
            <a:ext cx="3548003" cy="157245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43" name="Google Shape;1343;p218"/>
          <p:cNvSpPr/>
          <p:nvPr>
            <p:ph idx="2" type="pic"/>
          </p:nvPr>
        </p:nvSpPr>
        <p:spPr>
          <a:xfrm>
            <a:off x="1541131" y="3670603"/>
            <a:ext cx="3943648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1344" name="Google Shape;134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218"/>
          <p:cNvSpPr/>
          <p:nvPr/>
        </p:nvSpPr>
        <p:spPr>
          <a:xfrm>
            <a:off x="5838207" y="3670800"/>
            <a:ext cx="3943648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218"/>
          <p:cNvSpPr txBox="1"/>
          <p:nvPr>
            <p:ph idx="3" type="body"/>
          </p:nvPr>
        </p:nvSpPr>
        <p:spPr>
          <a:xfrm>
            <a:off x="6090252" y="8258283"/>
            <a:ext cx="3548005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47" name="Google Shape;1347;p218"/>
          <p:cNvSpPr/>
          <p:nvPr>
            <p:ph idx="4" type="pic"/>
          </p:nvPr>
        </p:nvSpPr>
        <p:spPr>
          <a:xfrm>
            <a:off x="5838207" y="3670603"/>
            <a:ext cx="3943648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48" name="Google Shape;1348;p218"/>
          <p:cNvSpPr/>
          <p:nvPr/>
        </p:nvSpPr>
        <p:spPr>
          <a:xfrm>
            <a:off x="10135284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p218"/>
          <p:cNvSpPr txBox="1"/>
          <p:nvPr>
            <p:ph idx="5" type="body"/>
          </p:nvPr>
        </p:nvSpPr>
        <p:spPr>
          <a:xfrm>
            <a:off x="10387332" y="8258283"/>
            <a:ext cx="3548003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50" name="Google Shape;1350;p218"/>
          <p:cNvSpPr/>
          <p:nvPr>
            <p:ph idx="6" type="pic"/>
          </p:nvPr>
        </p:nvSpPr>
        <p:spPr>
          <a:xfrm>
            <a:off x="10135284" y="3670603"/>
            <a:ext cx="3943647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51" name="Google Shape;1351;p218"/>
          <p:cNvSpPr/>
          <p:nvPr/>
        </p:nvSpPr>
        <p:spPr>
          <a:xfrm>
            <a:off x="14432356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idx="7" type="body"/>
          </p:nvPr>
        </p:nvSpPr>
        <p:spPr>
          <a:xfrm>
            <a:off x="14684405" y="8258283"/>
            <a:ext cx="3548005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53" name="Google Shape;1353;p218"/>
          <p:cNvSpPr/>
          <p:nvPr>
            <p:ph idx="8" type="pic"/>
          </p:nvPr>
        </p:nvSpPr>
        <p:spPr>
          <a:xfrm>
            <a:off x="14432356" y="3670603"/>
            <a:ext cx="3943647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54" name="Google Shape;1354;p218"/>
          <p:cNvSpPr/>
          <p:nvPr/>
        </p:nvSpPr>
        <p:spPr>
          <a:xfrm>
            <a:off x="18729434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218"/>
          <p:cNvSpPr txBox="1"/>
          <p:nvPr>
            <p:ph idx="9" type="body"/>
          </p:nvPr>
        </p:nvSpPr>
        <p:spPr>
          <a:xfrm>
            <a:off x="18981481" y="8258283"/>
            <a:ext cx="3548005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6200"/>
              <a:buFont typeface="Arial"/>
              <a:buNone/>
              <a:defRPr sz="62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56" name="Google Shape;1356;p218"/>
          <p:cNvSpPr/>
          <p:nvPr>
            <p:ph idx="13" type="pic"/>
          </p:nvPr>
        </p:nvSpPr>
        <p:spPr>
          <a:xfrm>
            <a:off x="18729434" y="3670603"/>
            <a:ext cx="3943647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57" name="Google Shape;1357;p218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4_Title Slide">
  <p:cSld name="74_Title Slide">
    <p:bg>
      <p:bgPr>
        <a:solidFill>
          <a:srgbClr val="F3F3F3"/>
        </a:solidFill>
      </p:bgPr>
    </p:bg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219"/>
          <p:cNvSpPr/>
          <p:nvPr/>
        </p:nvSpPr>
        <p:spPr>
          <a:xfrm>
            <a:off x="1586100" y="4218611"/>
            <a:ext cx="6484941" cy="6338361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219"/>
          <p:cNvSpPr/>
          <p:nvPr/>
        </p:nvSpPr>
        <p:spPr>
          <a:xfrm>
            <a:off x="16337148" y="4218611"/>
            <a:ext cx="6484941" cy="6338361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219"/>
          <p:cNvSpPr/>
          <p:nvPr/>
        </p:nvSpPr>
        <p:spPr>
          <a:xfrm>
            <a:off x="8661331" y="3624898"/>
            <a:ext cx="7107551" cy="698375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0" rotWithShape="0" dir="5400000" dist="2032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219"/>
          <p:cNvSpPr/>
          <p:nvPr>
            <p:ph idx="2" type="pic"/>
          </p:nvPr>
        </p:nvSpPr>
        <p:spPr>
          <a:xfrm>
            <a:off x="1586103" y="4218613"/>
            <a:ext cx="6475339" cy="4318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63" name="Google Shape;1363;p219"/>
          <p:cNvSpPr/>
          <p:nvPr>
            <p:ph idx="3" type="pic"/>
          </p:nvPr>
        </p:nvSpPr>
        <p:spPr>
          <a:xfrm>
            <a:off x="8669012" y="3624895"/>
            <a:ext cx="7092183" cy="5160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64" name="Google Shape;1364;p219"/>
          <p:cNvSpPr/>
          <p:nvPr>
            <p:ph idx="4" type="pic"/>
          </p:nvPr>
        </p:nvSpPr>
        <p:spPr>
          <a:xfrm>
            <a:off x="16349631" y="4218613"/>
            <a:ext cx="6484941" cy="4368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65" name="Google Shape;1365;p219"/>
          <p:cNvSpPr txBox="1"/>
          <p:nvPr>
            <p:ph idx="1" type="body"/>
          </p:nvPr>
        </p:nvSpPr>
        <p:spPr>
          <a:xfrm>
            <a:off x="1887753" y="8785530"/>
            <a:ext cx="5881635" cy="156427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66" name="Google Shape;1366;p219"/>
          <p:cNvSpPr txBox="1"/>
          <p:nvPr>
            <p:ph idx="5" type="body"/>
          </p:nvPr>
        </p:nvSpPr>
        <p:spPr>
          <a:xfrm>
            <a:off x="9274286" y="9211268"/>
            <a:ext cx="5881635" cy="11385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67" name="Google Shape;1367;p219"/>
          <p:cNvSpPr txBox="1"/>
          <p:nvPr>
            <p:ph idx="6" type="body"/>
          </p:nvPr>
        </p:nvSpPr>
        <p:spPr>
          <a:xfrm>
            <a:off x="16638802" y="8785530"/>
            <a:ext cx="5881635" cy="11385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1368" name="Google Shape;1368;p219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369" name="Google Shape;1369;p219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219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1" name="Google Shape;1371;p219"/>
          <p:cNvSpPr txBox="1"/>
          <p:nvPr>
            <p:ph type="title"/>
          </p:nvPr>
        </p:nvSpPr>
        <p:spPr>
          <a:xfrm>
            <a:off x="1490036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1372" name="Google Shape;1372;p2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219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5_Title Slide">
  <p:cSld name="75_Title Slide">
    <p:bg>
      <p:bgPr>
        <a:solidFill>
          <a:srgbClr val="1998E5"/>
        </a:solidFill>
      </p:bgPr>
    </p:bg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5" name="Google Shape;1375;p220"/>
          <p:cNvGrpSpPr/>
          <p:nvPr/>
        </p:nvGrpSpPr>
        <p:grpSpPr>
          <a:xfrm>
            <a:off x="20226404" y="12222164"/>
            <a:ext cx="2608166" cy="674006"/>
            <a:chOff x="-2" y="-2"/>
            <a:chExt cx="2608164" cy="674005"/>
          </a:xfrm>
        </p:grpSpPr>
        <p:sp>
          <p:nvSpPr>
            <p:cNvPr id="1376" name="Google Shape;1376;p220"/>
            <p:cNvSpPr/>
            <p:nvPr/>
          </p:nvSpPr>
          <p:spPr>
            <a:xfrm>
              <a:off x="-2" y="-2"/>
              <a:ext cx="2608164" cy="674005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1377" name="Google Shape;1377;p22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" y="-2"/>
              <a:ext cx="2608161" cy="6740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Рисунок 4" id="1378" name="Google Shape;1378;p2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220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6_Title Slide">
  <p:cSld name="76_Title Slide">
    <p:bg>
      <p:bgPr>
        <a:solidFill>
          <a:srgbClr val="F3F3F3"/>
        </a:solidFill>
      </p:bgPr>
    </p:bg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221"/>
          <p:cNvSpPr/>
          <p:nvPr/>
        </p:nvSpPr>
        <p:spPr>
          <a:xfrm>
            <a:off x="1542406" y="2319435"/>
            <a:ext cx="6749872" cy="457612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2" name="Google Shape;1382;p221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383" name="Google Shape;1383;p221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221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5" name="Google Shape;1385;p221"/>
          <p:cNvSpPr txBox="1"/>
          <p:nvPr>
            <p:ph idx="1" type="body"/>
          </p:nvPr>
        </p:nvSpPr>
        <p:spPr>
          <a:xfrm>
            <a:off x="2082605" y="5233455"/>
            <a:ext cx="5564741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86" name="Google Shape;1386;p221"/>
          <p:cNvSpPr/>
          <p:nvPr>
            <p:ph idx="2" type="pic"/>
          </p:nvPr>
        </p:nvSpPr>
        <p:spPr>
          <a:xfrm>
            <a:off x="3603655" y="2796347"/>
            <a:ext cx="2522633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87" name="Google Shape;1387;p221"/>
          <p:cNvSpPr/>
          <p:nvPr/>
        </p:nvSpPr>
        <p:spPr>
          <a:xfrm>
            <a:off x="16084698" y="2319435"/>
            <a:ext cx="6749875" cy="457612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221"/>
          <p:cNvSpPr txBox="1"/>
          <p:nvPr>
            <p:ph idx="3" type="body"/>
          </p:nvPr>
        </p:nvSpPr>
        <p:spPr>
          <a:xfrm>
            <a:off x="16677266" y="5233455"/>
            <a:ext cx="5564741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89" name="Google Shape;1389;p221"/>
          <p:cNvSpPr/>
          <p:nvPr>
            <p:ph idx="4" type="pic"/>
          </p:nvPr>
        </p:nvSpPr>
        <p:spPr>
          <a:xfrm>
            <a:off x="18198320" y="2796347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90" name="Google Shape;1390;p221"/>
          <p:cNvSpPr/>
          <p:nvPr/>
        </p:nvSpPr>
        <p:spPr>
          <a:xfrm>
            <a:off x="8787366" y="2319435"/>
            <a:ext cx="6749873" cy="457612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221"/>
          <p:cNvSpPr txBox="1"/>
          <p:nvPr>
            <p:ph idx="5" type="body"/>
          </p:nvPr>
        </p:nvSpPr>
        <p:spPr>
          <a:xfrm>
            <a:off x="9379933" y="5233455"/>
            <a:ext cx="5564741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92" name="Google Shape;1392;p221"/>
          <p:cNvSpPr/>
          <p:nvPr>
            <p:ph idx="6" type="pic"/>
          </p:nvPr>
        </p:nvSpPr>
        <p:spPr>
          <a:xfrm>
            <a:off x="10900989" y="2796347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93" name="Google Shape;1393;p221"/>
          <p:cNvSpPr/>
          <p:nvPr/>
        </p:nvSpPr>
        <p:spPr>
          <a:xfrm>
            <a:off x="1542406" y="7458366"/>
            <a:ext cx="6749872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221"/>
          <p:cNvSpPr txBox="1"/>
          <p:nvPr>
            <p:ph idx="7" type="body"/>
          </p:nvPr>
        </p:nvSpPr>
        <p:spPr>
          <a:xfrm>
            <a:off x="2082601" y="10372385"/>
            <a:ext cx="5564744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25252"/>
              </a:buClr>
              <a:buSzPts val="5400"/>
              <a:buFont typeface="Arial"/>
              <a:buNone/>
              <a:defRPr sz="5400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95" name="Google Shape;1395;p221"/>
          <p:cNvSpPr/>
          <p:nvPr>
            <p:ph idx="8" type="pic"/>
          </p:nvPr>
        </p:nvSpPr>
        <p:spPr>
          <a:xfrm>
            <a:off x="3603655" y="7935278"/>
            <a:ext cx="2522633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96" name="Google Shape;1396;p221"/>
          <p:cNvSpPr/>
          <p:nvPr/>
        </p:nvSpPr>
        <p:spPr>
          <a:xfrm>
            <a:off x="16084698" y="7458366"/>
            <a:ext cx="674987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221"/>
          <p:cNvSpPr txBox="1"/>
          <p:nvPr>
            <p:ph idx="9" type="body"/>
          </p:nvPr>
        </p:nvSpPr>
        <p:spPr>
          <a:xfrm>
            <a:off x="16677266" y="10372385"/>
            <a:ext cx="5564741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398" name="Google Shape;1398;p221"/>
          <p:cNvSpPr/>
          <p:nvPr>
            <p:ph idx="13" type="pic"/>
          </p:nvPr>
        </p:nvSpPr>
        <p:spPr>
          <a:xfrm>
            <a:off x="18198320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99" name="Google Shape;1399;p221"/>
          <p:cNvSpPr/>
          <p:nvPr/>
        </p:nvSpPr>
        <p:spPr>
          <a:xfrm>
            <a:off x="8787366" y="7458366"/>
            <a:ext cx="6749873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221"/>
          <p:cNvSpPr txBox="1"/>
          <p:nvPr>
            <p:ph idx="14" type="body"/>
          </p:nvPr>
        </p:nvSpPr>
        <p:spPr>
          <a:xfrm>
            <a:off x="9379933" y="10372385"/>
            <a:ext cx="5564741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01" name="Google Shape;1401;p221"/>
          <p:cNvSpPr/>
          <p:nvPr>
            <p:ph idx="15" type="pic"/>
          </p:nvPr>
        </p:nvSpPr>
        <p:spPr>
          <a:xfrm>
            <a:off x="10900989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02" name="Google Shape;1402;p221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4" id="1403" name="Google Shape;1403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404" name="Google Shape;1404;p221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7_Title Slide">
  <p:cSld name="77_Title Slide">
    <p:bg>
      <p:bgPr>
        <a:solidFill>
          <a:srgbClr val="F3F3F3"/>
        </a:solidFill>
      </p:bgPr>
    </p:bg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6" name="Google Shape;1406;p222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407" name="Google Shape;1407;p222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22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9" name="Google Shape;1409;p222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10" name="Google Shape;1410;p222"/>
          <p:cNvSpPr/>
          <p:nvPr/>
        </p:nvSpPr>
        <p:spPr>
          <a:xfrm>
            <a:off x="12382579" y="2319435"/>
            <a:ext cx="10451995" cy="457612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222"/>
          <p:cNvSpPr txBox="1"/>
          <p:nvPr>
            <p:ph idx="1" type="body"/>
          </p:nvPr>
        </p:nvSpPr>
        <p:spPr>
          <a:xfrm>
            <a:off x="15191263" y="2767865"/>
            <a:ext cx="6902320" cy="10073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12" name="Google Shape;1412;p222"/>
          <p:cNvSpPr/>
          <p:nvPr>
            <p:ph idx="2" type="pic"/>
          </p:nvPr>
        </p:nvSpPr>
        <p:spPr>
          <a:xfrm>
            <a:off x="12975143" y="2745545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13" name="Google Shape;1413;p222"/>
          <p:cNvSpPr txBox="1"/>
          <p:nvPr>
            <p:ph idx="3" type="body"/>
          </p:nvPr>
        </p:nvSpPr>
        <p:spPr>
          <a:xfrm>
            <a:off x="15191263" y="4108917"/>
            <a:ext cx="69023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14" name="Google Shape;1414;p222"/>
          <p:cNvSpPr/>
          <p:nvPr/>
        </p:nvSpPr>
        <p:spPr>
          <a:xfrm>
            <a:off x="1490039" y="2319435"/>
            <a:ext cx="10451993" cy="457612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222"/>
          <p:cNvSpPr txBox="1"/>
          <p:nvPr>
            <p:ph idx="4" type="body"/>
          </p:nvPr>
        </p:nvSpPr>
        <p:spPr>
          <a:xfrm>
            <a:off x="4298723" y="2767863"/>
            <a:ext cx="6902313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16" name="Google Shape;1416;p222"/>
          <p:cNvSpPr/>
          <p:nvPr>
            <p:ph idx="5" type="pic"/>
          </p:nvPr>
        </p:nvSpPr>
        <p:spPr>
          <a:xfrm>
            <a:off x="2082606" y="2745545"/>
            <a:ext cx="1965632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17" name="Google Shape;1417;p222"/>
          <p:cNvSpPr txBox="1"/>
          <p:nvPr>
            <p:ph idx="6" type="body"/>
          </p:nvPr>
        </p:nvSpPr>
        <p:spPr>
          <a:xfrm>
            <a:off x="4298723" y="4108917"/>
            <a:ext cx="6902313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18" name="Google Shape;1418;p222"/>
          <p:cNvSpPr/>
          <p:nvPr/>
        </p:nvSpPr>
        <p:spPr>
          <a:xfrm>
            <a:off x="12382579" y="7420828"/>
            <a:ext cx="1045199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285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222"/>
          <p:cNvSpPr txBox="1"/>
          <p:nvPr>
            <p:ph idx="7" type="body"/>
          </p:nvPr>
        </p:nvSpPr>
        <p:spPr>
          <a:xfrm>
            <a:off x="15191263" y="7869252"/>
            <a:ext cx="6902320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20" name="Google Shape;1420;p222"/>
          <p:cNvSpPr/>
          <p:nvPr>
            <p:ph idx="8" type="pic"/>
          </p:nvPr>
        </p:nvSpPr>
        <p:spPr>
          <a:xfrm>
            <a:off x="12975143" y="7846936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21" name="Google Shape;1421;p222"/>
          <p:cNvSpPr txBox="1"/>
          <p:nvPr>
            <p:ph idx="9" type="body"/>
          </p:nvPr>
        </p:nvSpPr>
        <p:spPr>
          <a:xfrm>
            <a:off x="15191263" y="9210304"/>
            <a:ext cx="69023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22" name="Google Shape;1422;p222"/>
          <p:cNvSpPr/>
          <p:nvPr/>
        </p:nvSpPr>
        <p:spPr>
          <a:xfrm>
            <a:off x="1490039" y="7420828"/>
            <a:ext cx="10451993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222"/>
          <p:cNvSpPr txBox="1"/>
          <p:nvPr>
            <p:ph idx="13" type="body"/>
          </p:nvPr>
        </p:nvSpPr>
        <p:spPr>
          <a:xfrm>
            <a:off x="4298723" y="7869252"/>
            <a:ext cx="6902313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7800"/>
              <a:buFont typeface="Arial"/>
              <a:buNone/>
              <a:defRPr sz="78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24" name="Google Shape;1424;p222"/>
          <p:cNvSpPr/>
          <p:nvPr>
            <p:ph idx="14" type="pic"/>
          </p:nvPr>
        </p:nvSpPr>
        <p:spPr>
          <a:xfrm>
            <a:off x="2082606" y="7846936"/>
            <a:ext cx="1965632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25" name="Google Shape;1425;p222"/>
          <p:cNvSpPr txBox="1"/>
          <p:nvPr>
            <p:ph idx="15" type="body"/>
          </p:nvPr>
        </p:nvSpPr>
        <p:spPr>
          <a:xfrm>
            <a:off x="4298723" y="9210304"/>
            <a:ext cx="6902313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6666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1426" name="Google Shape;142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222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 0">
  <p:cSld name="1_Blank 0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4"/>
          <p:cNvSpPr/>
          <p:nvPr/>
        </p:nvSpPr>
        <p:spPr>
          <a:xfrm flipH="1" rot="10800000">
            <a:off x="11529986" y="2868708"/>
            <a:ext cx="1324016" cy="425577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6299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" name="Google Shape;90;p54"/>
          <p:cNvSpPr/>
          <p:nvPr/>
        </p:nvSpPr>
        <p:spPr>
          <a:xfrm>
            <a:off x="-35580" y="1"/>
            <a:ext cx="24455149" cy="2868708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1" name="Google Shape;91;p54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 1">
  <p:cSld name="7_Title Slide 1">
    <p:bg>
      <p:bgPr>
        <a:solidFill>
          <a:srgbClr val="F3F3F3"/>
        </a:solidFill>
      </p:bgPr>
    </p:bg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9" name="Google Shape;1429;p223"/>
          <p:cNvGrpSpPr/>
          <p:nvPr/>
        </p:nvGrpSpPr>
        <p:grpSpPr>
          <a:xfrm>
            <a:off x="-987343" y="1799298"/>
            <a:ext cx="13188880" cy="72211"/>
            <a:chOff x="-2" y="-2"/>
            <a:chExt cx="13188878" cy="72210"/>
          </a:xfrm>
        </p:grpSpPr>
        <p:sp>
          <p:nvSpPr>
            <p:cNvPr id="1430" name="Google Shape;1430;p223"/>
            <p:cNvSpPr/>
            <p:nvPr/>
          </p:nvSpPr>
          <p:spPr>
            <a:xfrm>
              <a:off x="-2" y="201"/>
              <a:ext cx="12929373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23"/>
            <p:cNvSpPr/>
            <p:nvPr/>
          </p:nvSpPr>
          <p:spPr>
            <a:xfrm>
              <a:off x="259503" y="-2"/>
              <a:ext cx="12929373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2" name="Google Shape;1432;p223"/>
          <p:cNvSpPr txBox="1"/>
          <p:nvPr>
            <p:ph type="title"/>
          </p:nvPr>
        </p:nvSpPr>
        <p:spPr>
          <a:xfrm>
            <a:off x="1488351" y="2"/>
            <a:ext cx="2134453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33" name="Google Shape;1433;p223"/>
          <p:cNvSpPr/>
          <p:nvPr>
            <p:ph idx="2" type="pic"/>
          </p:nvPr>
        </p:nvSpPr>
        <p:spPr>
          <a:xfrm>
            <a:off x="12023310" y="3290887"/>
            <a:ext cx="10811265" cy="7200005"/>
          </a:xfrm>
          <a:prstGeom prst="rect">
            <a:avLst/>
          </a:prstGeom>
          <a:noFill/>
          <a:ln>
            <a:noFill/>
          </a:ln>
          <a:effectLst>
            <a:outerShdw blurRad="127000" rotWithShape="0" dir="2700000" dist="76200">
              <a:srgbClr val="000000">
                <a:alpha val="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34" name="Google Shape;1434;p223"/>
          <p:cNvSpPr txBox="1"/>
          <p:nvPr>
            <p:ph idx="1" type="body"/>
          </p:nvPr>
        </p:nvSpPr>
        <p:spPr>
          <a:xfrm>
            <a:off x="1490035" y="4917108"/>
            <a:ext cx="9082300" cy="14827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35" name="Google Shape;1435;p223"/>
          <p:cNvSpPr txBox="1"/>
          <p:nvPr>
            <p:ph idx="3" type="body"/>
          </p:nvPr>
        </p:nvSpPr>
        <p:spPr>
          <a:xfrm>
            <a:off x="1490035" y="6399833"/>
            <a:ext cx="9082300" cy="14827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400"/>
              <a:buFont typeface="Arial"/>
              <a:buNone/>
              <a:defRPr sz="54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1436" name="Google Shape;1436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23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итульный 3">
  <p:cSld name="1_Титульный 3">
    <p:bg>
      <p:bgPr>
        <a:solidFill>
          <a:srgbClr val="47A5E7"/>
        </a:solidFill>
      </p:bgPr>
    </p:bg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224"/>
          <p:cNvSpPr/>
          <p:nvPr/>
        </p:nvSpPr>
        <p:spPr>
          <a:xfrm>
            <a:off x="-3" y="-20100"/>
            <a:ext cx="10980016" cy="13756197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0;p15" id="1440" name="Google Shape;144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349" y="1095517"/>
            <a:ext cx="5839394" cy="186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224"/>
          <p:cNvSpPr txBox="1"/>
          <p:nvPr/>
        </p:nvSpPr>
        <p:spPr>
          <a:xfrm>
            <a:off x="914374" y="12199487"/>
            <a:ext cx="6452911" cy="977686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108700" spcFirstLastPara="1" rIns="108700" wrap="square" tIns="1087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3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1442" name="Google Shape;1442;p224"/>
          <p:cNvSpPr txBox="1"/>
          <p:nvPr>
            <p:ph type="title"/>
          </p:nvPr>
        </p:nvSpPr>
        <p:spPr>
          <a:xfrm>
            <a:off x="968519" y="5486234"/>
            <a:ext cx="9042976" cy="1273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rmAutofit/>
          </a:bodyPr>
          <a:lstStyle>
            <a:lvl1pPr lvl="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796"/>
              <a:buFont typeface="Poppins"/>
              <a:buNone/>
              <a:defRPr b="1" sz="77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43" name="Google Shape;1443;p224"/>
          <p:cNvSpPr txBox="1"/>
          <p:nvPr>
            <p:ph idx="1" type="body"/>
          </p:nvPr>
        </p:nvSpPr>
        <p:spPr>
          <a:xfrm>
            <a:off x="968520" y="7324051"/>
            <a:ext cx="9042971" cy="198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798"/>
              <a:buFont typeface="Open Sans Light"/>
              <a:buNone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•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»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44" name="Google Shape;1444;p224"/>
          <p:cNvSpPr txBox="1"/>
          <p:nvPr>
            <p:ph idx="12" type="sldNum"/>
          </p:nvPr>
        </p:nvSpPr>
        <p:spPr>
          <a:xfrm>
            <a:off x="17052391" y="12497364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Межраздельный слайд ">
  <p:cSld name="1_Межраздельный слайд ">
    <p:bg>
      <p:bgPr>
        <a:solidFill>
          <a:srgbClr val="47A5E7"/>
        </a:solidFill>
      </p:bgPr>
    </p:bg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225"/>
          <p:cNvSpPr/>
          <p:nvPr/>
        </p:nvSpPr>
        <p:spPr>
          <a:xfrm flipH="1" rot="10800000">
            <a:off x="3534569" y="2094770"/>
            <a:ext cx="4058380" cy="674812"/>
          </a:xfrm>
          <a:prstGeom prst="triangle">
            <a:avLst>
              <a:gd fmla="val 50000" name="adj"/>
            </a:avLst>
          </a:prstGeom>
          <a:solidFill>
            <a:srgbClr val="FFFFF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225"/>
          <p:cNvSpPr/>
          <p:nvPr/>
        </p:nvSpPr>
        <p:spPr>
          <a:xfrm>
            <a:off x="-35624" y="3"/>
            <a:ext cx="24485315" cy="1380739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25"/>
          <p:cNvSpPr txBox="1"/>
          <p:nvPr>
            <p:ph idx="1" type="body"/>
          </p:nvPr>
        </p:nvSpPr>
        <p:spPr>
          <a:xfrm>
            <a:off x="1824784" y="6060373"/>
            <a:ext cx="20364505" cy="219482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Open Sans Light"/>
              <a:buNone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673100" lvl="1" marL="9144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–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673100" lvl="2" marL="13716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•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673100" lvl="3" marL="18288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–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673100" lvl="4" marL="22860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»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36;p17" id="1449" name="Google Shape;1449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4816"/>
            <a:ext cx="2594169" cy="607771"/>
          </a:xfrm>
          <a:prstGeom prst="rect">
            <a:avLst/>
          </a:prstGeom>
          <a:noFill/>
          <a:ln>
            <a:noFill/>
          </a:ln>
        </p:spPr>
      </p:pic>
      <p:sp>
        <p:nvSpPr>
          <p:cNvPr id="1450" name="Google Shape;1450;p225"/>
          <p:cNvSpPr txBox="1"/>
          <p:nvPr>
            <p:ph idx="12" type="sldNum"/>
          </p:nvPr>
        </p:nvSpPr>
        <p:spPr>
          <a:xfrm>
            <a:off x="17052391" y="12497364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слайд с белым фоном">
  <p:cSld name="1_слайд с белым фоном">
    <p:bg>
      <p:bgPr>
        <a:solidFill>
          <a:srgbClr val="47A5E7"/>
        </a:solidFill>
      </p:bgPr>
    </p:bg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.png" id="1452" name="Google Shape;1452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404913"/>
            <a:ext cx="2594169" cy="611114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226"/>
          <p:cNvSpPr txBox="1"/>
          <p:nvPr>
            <p:ph idx="12" type="sldNum"/>
          </p:nvPr>
        </p:nvSpPr>
        <p:spPr>
          <a:xfrm>
            <a:off x="17198320" y="12340609"/>
            <a:ext cx="290546" cy="287061"/>
          </a:xfrm>
          <a:prstGeom prst="rect">
            <a:avLst/>
          </a:prstGeom>
          <a:noFill/>
          <a:ln>
            <a:noFill/>
          </a:ln>
        </p:spPr>
        <p:txBody>
          <a:bodyPr anchorCtr="0" anchor="t" bIns="66000" lIns="66000" spcFirstLastPara="1" rIns="66000" wrap="square" tIns="6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Слайд с текстом ">
  <p:cSld name="1_Слайд с текстом ">
    <p:bg>
      <p:bgPr>
        <a:solidFill>
          <a:srgbClr val="47A5E7"/>
        </a:solidFill>
      </p:bgPr>
    </p:bg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227"/>
          <p:cNvSpPr/>
          <p:nvPr/>
        </p:nvSpPr>
        <p:spPr>
          <a:xfrm flipH="1" rot="10800000">
            <a:off x="11539006" y="2776069"/>
            <a:ext cx="1325039" cy="425403"/>
          </a:xfrm>
          <a:prstGeom prst="triangle">
            <a:avLst>
              <a:gd fmla="val 50000" name="adj"/>
            </a:avLst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227"/>
          <p:cNvSpPr/>
          <p:nvPr/>
        </p:nvSpPr>
        <p:spPr>
          <a:xfrm>
            <a:off x="-35608" y="3304"/>
            <a:ext cx="24474326" cy="279465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8;p16" id="1457" name="Google Shape;1457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3144"/>
            <a:ext cx="2594169" cy="611113"/>
          </a:xfrm>
          <a:prstGeom prst="rect">
            <a:avLst/>
          </a:prstGeom>
          <a:noFill/>
          <a:ln>
            <a:noFill/>
          </a:ln>
        </p:spPr>
      </p:pic>
      <p:sp>
        <p:nvSpPr>
          <p:cNvPr id="1458" name="Google Shape;1458;p227"/>
          <p:cNvSpPr txBox="1"/>
          <p:nvPr>
            <p:ph type="title"/>
          </p:nvPr>
        </p:nvSpPr>
        <p:spPr>
          <a:xfrm>
            <a:off x="1220151" y="3298"/>
            <a:ext cx="21962763" cy="2794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normAutofit/>
          </a:bodyPr>
          <a:lstStyle>
            <a:lvl1pPr lvl="0" algn="ctr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796"/>
              <a:buFont typeface="Poppins"/>
              <a:buNone/>
              <a:defRPr b="1" sz="77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59" name="Google Shape;1459;p227"/>
          <p:cNvSpPr txBox="1"/>
          <p:nvPr>
            <p:ph idx="1" type="body"/>
          </p:nvPr>
        </p:nvSpPr>
        <p:spPr>
          <a:xfrm>
            <a:off x="1823823" y="5091353"/>
            <a:ext cx="20755420" cy="2889818"/>
          </a:xfrm>
          <a:prstGeom prst="rect">
            <a:avLst/>
          </a:prstGeom>
          <a:noFill/>
          <a:ln>
            <a:noFill/>
          </a:ln>
        </p:spPr>
        <p:txBody>
          <a:bodyPr anchorCtr="0" anchor="t" bIns="131950" lIns="131950" spcFirstLastPara="1" rIns="131950" wrap="square" tIns="1319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798"/>
              <a:buFont typeface="Open Sans Light"/>
              <a:buNone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•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»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60" name="Google Shape;1460;p227"/>
          <p:cNvSpPr txBox="1"/>
          <p:nvPr>
            <p:ph idx="12" type="sldNum"/>
          </p:nvPr>
        </p:nvSpPr>
        <p:spPr>
          <a:xfrm>
            <a:off x="16663323" y="12301406"/>
            <a:ext cx="825548" cy="81697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>
  <p:cSld name="Титульный слайд">
    <p:spTree>
      <p:nvGrpSpPr>
        <p:cNvPr id="146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228"/>
          <p:cNvSpPr txBox="1"/>
          <p:nvPr>
            <p:ph type="title"/>
          </p:nvPr>
        </p:nvSpPr>
        <p:spPr>
          <a:xfrm>
            <a:off x="3050382" y="2244727"/>
            <a:ext cx="18302301" cy="477520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94"/>
              <a:buFont typeface="Calibri"/>
              <a:buNone/>
              <a:defRPr b="0" sz="11794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63" name="Google Shape;1463;p228"/>
          <p:cNvSpPr txBox="1"/>
          <p:nvPr>
            <p:ph idx="1" type="body"/>
          </p:nvPr>
        </p:nvSpPr>
        <p:spPr>
          <a:xfrm>
            <a:off x="3050382" y="7204077"/>
            <a:ext cx="18302301" cy="33115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64" name="Google Shape;1464;p228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>
  <p:cSld name="Заголовок и объект"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229"/>
          <p:cNvSpPr txBox="1"/>
          <p:nvPr>
            <p:ph type="title"/>
          </p:nvPr>
        </p:nvSpPr>
        <p:spPr>
          <a:xfrm>
            <a:off x="1677710" y="730252"/>
            <a:ext cx="21047647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67" name="Google Shape;1467;p229"/>
          <p:cNvSpPr txBox="1"/>
          <p:nvPr>
            <p:ph idx="1" type="body"/>
          </p:nvPr>
        </p:nvSpPr>
        <p:spPr>
          <a:xfrm>
            <a:off x="1677710" y="3651250"/>
            <a:ext cx="21047647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309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1pPr>
            <a:lvl2pPr indent="-571309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2pPr>
            <a:lvl3pPr indent="-571309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3pPr>
            <a:lvl4pPr indent="-571309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4pPr>
            <a:lvl5pPr indent="-571309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68" name="Google Shape;1468;p229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>
  <p:cSld name="Заголовок раздела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230"/>
          <p:cNvSpPr txBox="1"/>
          <p:nvPr>
            <p:ph type="title"/>
          </p:nvPr>
        </p:nvSpPr>
        <p:spPr>
          <a:xfrm>
            <a:off x="1665002" y="3419476"/>
            <a:ext cx="21047646" cy="570547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94"/>
              <a:buFont typeface="Calibri"/>
              <a:buNone/>
              <a:defRPr b="0" sz="11794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71" name="Google Shape;1471;p230"/>
          <p:cNvSpPr txBox="1"/>
          <p:nvPr>
            <p:ph idx="1" type="body"/>
          </p:nvPr>
        </p:nvSpPr>
        <p:spPr>
          <a:xfrm>
            <a:off x="1665002" y="9178930"/>
            <a:ext cx="21047646" cy="300037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72" name="Google Shape;1472;p230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>
  <p:cSld name="Два объекта"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231"/>
          <p:cNvSpPr txBox="1"/>
          <p:nvPr>
            <p:ph type="title"/>
          </p:nvPr>
        </p:nvSpPr>
        <p:spPr>
          <a:xfrm>
            <a:off x="1677710" y="730252"/>
            <a:ext cx="21047647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75" name="Google Shape;1475;p231"/>
          <p:cNvSpPr txBox="1"/>
          <p:nvPr>
            <p:ph idx="1" type="body"/>
          </p:nvPr>
        </p:nvSpPr>
        <p:spPr>
          <a:xfrm>
            <a:off x="1677709" y="3651250"/>
            <a:ext cx="10371306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309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1pPr>
            <a:lvl2pPr indent="-571309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2pPr>
            <a:lvl3pPr indent="-571309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3pPr>
            <a:lvl4pPr indent="-571309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4pPr>
            <a:lvl5pPr indent="-571309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76" name="Google Shape;1476;p231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>
  <p:cSld name="Сравнение"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232"/>
          <p:cNvSpPr txBox="1"/>
          <p:nvPr>
            <p:ph type="title"/>
          </p:nvPr>
        </p:nvSpPr>
        <p:spPr>
          <a:xfrm>
            <a:off x="1680887" y="730252"/>
            <a:ext cx="21047650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79" name="Google Shape;1479;p232"/>
          <p:cNvSpPr txBox="1"/>
          <p:nvPr>
            <p:ph idx="1" type="body"/>
          </p:nvPr>
        </p:nvSpPr>
        <p:spPr>
          <a:xfrm>
            <a:off x="1680887" y="3362328"/>
            <a:ext cx="10323643" cy="16478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80" name="Google Shape;1480;p232"/>
          <p:cNvSpPr txBox="1"/>
          <p:nvPr>
            <p:ph idx="2" type="body"/>
          </p:nvPr>
        </p:nvSpPr>
        <p:spPr>
          <a:xfrm>
            <a:off x="12354053" y="3362328"/>
            <a:ext cx="10374485" cy="164782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9400"/>
              <a:buFont typeface="Calibri"/>
              <a:buNone/>
              <a:defRPr sz="9400">
                <a:latin typeface="Calibri"/>
                <a:ea typeface="Calibri"/>
                <a:cs typeface="Calibri"/>
                <a:sym typeface="Calibri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81" name="Google Shape;1481;p232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7"/>
          <p:cNvSpPr txBox="1"/>
          <p:nvPr>
            <p:ph idx="1" type="body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6" name="Google Shape;16;p37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37"/>
          <p:cNvSpPr txBox="1"/>
          <p:nvPr>
            <p:ph idx="2" type="body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8" name="Google Shape;18;p3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Слайд с рисунком_2">
  <p:cSld name="3_Слайд с рисунком_2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5"/>
          <p:cNvSpPr txBox="1"/>
          <p:nvPr>
            <p:ph idx="1" type="body"/>
          </p:nvPr>
        </p:nvSpPr>
        <p:spPr>
          <a:xfrm>
            <a:off x="1822537" y="874459"/>
            <a:ext cx="20738925" cy="1297484"/>
          </a:xfrm>
          <a:prstGeom prst="rect">
            <a:avLst/>
          </a:prstGeom>
          <a:noFill/>
          <a:ln>
            <a:noFill/>
          </a:ln>
        </p:spPr>
        <p:txBody>
          <a:bodyPr anchorCtr="0" anchor="t" bIns="174125" lIns="174125" spcFirstLastPara="1" rIns="174125" wrap="square" tIns="174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Arial"/>
              <a:buNone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32587" lvl="1" marL="9144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362"/>
              <a:buFont typeface="Arial"/>
              <a:buChar char="–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37857" lvl="2" marL="13716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445"/>
              <a:buFont typeface="Arial"/>
              <a:buChar char="•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30491" lvl="3" marL="18288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329"/>
              <a:buFont typeface="Arial"/>
              <a:buChar char="–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30491" lvl="4" marL="22860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329"/>
              <a:buFont typeface="Arial"/>
              <a:buChar char="»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94" name="Google Shape;94;p55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Только заголовок">
  <p:cSld name="2_Только заголовок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233"/>
          <p:cNvSpPr txBox="1"/>
          <p:nvPr>
            <p:ph type="title"/>
          </p:nvPr>
        </p:nvSpPr>
        <p:spPr>
          <a:xfrm>
            <a:off x="1677710" y="730252"/>
            <a:ext cx="21047647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84" name="Google Shape;1484;p233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Пустой слайд">
  <p:cSld name="2_Пустой слайд"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234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>
  <p:cSld name="Объект с подписью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235"/>
          <p:cNvSpPr txBox="1"/>
          <p:nvPr>
            <p:ph type="title"/>
          </p:nvPr>
        </p:nvSpPr>
        <p:spPr>
          <a:xfrm>
            <a:off x="1680888" y="914400"/>
            <a:ext cx="7870631" cy="32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Calibri"/>
              <a:buNone/>
              <a:defRPr b="0" sz="6197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89" name="Google Shape;1489;p235"/>
          <p:cNvSpPr txBox="1"/>
          <p:nvPr>
            <p:ph idx="1" type="body"/>
          </p:nvPr>
        </p:nvSpPr>
        <p:spPr>
          <a:xfrm>
            <a:off x="10374480" y="1974850"/>
            <a:ext cx="12354054" cy="97472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22109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1pPr>
            <a:lvl2pPr indent="-622109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2pPr>
            <a:lvl3pPr indent="-622109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3pPr>
            <a:lvl4pPr indent="-622109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4pPr>
            <a:lvl5pPr indent="-622109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90" name="Google Shape;1490;p235"/>
          <p:cNvSpPr txBox="1"/>
          <p:nvPr>
            <p:ph idx="2" type="body"/>
          </p:nvPr>
        </p:nvSpPr>
        <p:spPr>
          <a:xfrm>
            <a:off x="1680888" y="4114802"/>
            <a:ext cx="7870629" cy="76231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Calibri"/>
              <a:buNone/>
              <a:defRPr sz="6200">
                <a:latin typeface="Calibri"/>
                <a:ea typeface="Calibri"/>
                <a:cs typeface="Calibri"/>
                <a:sym typeface="Calibri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91" name="Google Shape;1491;p235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>
  <p:cSld name="Рисунок с подписью">
    <p:spTree>
      <p:nvGrpSpPr>
        <p:cNvPr id="1492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236"/>
          <p:cNvSpPr txBox="1"/>
          <p:nvPr>
            <p:ph type="title"/>
          </p:nvPr>
        </p:nvSpPr>
        <p:spPr>
          <a:xfrm>
            <a:off x="1680888" y="914400"/>
            <a:ext cx="7870631" cy="32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Calibri"/>
              <a:buNone/>
              <a:defRPr b="0" sz="6197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94" name="Google Shape;1494;p236"/>
          <p:cNvSpPr/>
          <p:nvPr>
            <p:ph idx="2" type="pic"/>
          </p:nvPr>
        </p:nvSpPr>
        <p:spPr>
          <a:xfrm>
            <a:off x="10374480" y="1974850"/>
            <a:ext cx="12354054" cy="9747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95" name="Google Shape;1495;p236"/>
          <p:cNvSpPr txBox="1"/>
          <p:nvPr>
            <p:ph idx="1" type="body"/>
          </p:nvPr>
        </p:nvSpPr>
        <p:spPr>
          <a:xfrm>
            <a:off x="1680888" y="4114802"/>
            <a:ext cx="7870631" cy="762317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496" name="Google Shape;1496;p236"/>
          <p:cNvSpPr txBox="1"/>
          <p:nvPr>
            <p:ph idx="12" type="sldNum"/>
          </p:nvPr>
        </p:nvSpPr>
        <p:spPr>
          <a:xfrm>
            <a:off x="22194167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Финальный слайд 2">
  <p:cSld name="8_Финальный слайд 2"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237"/>
          <p:cNvSpPr/>
          <p:nvPr/>
        </p:nvSpPr>
        <p:spPr>
          <a:xfrm>
            <a:off x="-35609" y="3297"/>
            <a:ext cx="24438675" cy="13888955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37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General Slide">
  <p:cSld name="1_General Slide"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238"/>
          <p:cNvSpPr/>
          <p:nvPr>
            <p:ph idx="2" type="pic"/>
          </p:nvPr>
        </p:nvSpPr>
        <p:spPr>
          <a:xfrm>
            <a:off x="0" y="3426456"/>
            <a:ext cx="24403064" cy="5784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02" name="Google Shape;1502;p238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General Slide">
  <p:cSld name="2_General Slide"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239"/>
          <p:cNvSpPr/>
          <p:nvPr>
            <p:ph idx="2" type="pic"/>
          </p:nvPr>
        </p:nvSpPr>
        <p:spPr>
          <a:xfrm>
            <a:off x="0" y="2"/>
            <a:ext cx="24403064" cy="7337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05" name="Google Shape;1505;p239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ig Background with image">
  <p:cSld name="5_Big Background with image"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240"/>
          <p:cNvSpPr/>
          <p:nvPr>
            <p:ph idx="2" type="pic"/>
          </p:nvPr>
        </p:nvSpPr>
        <p:spPr>
          <a:xfrm>
            <a:off x="2" y="4"/>
            <a:ext cx="19414219" cy="13716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08" name="Google Shape;1508;p240"/>
          <p:cNvSpPr/>
          <p:nvPr/>
        </p:nvSpPr>
        <p:spPr>
          <a:xfrm>
            <a:off x="21633595" y="669078"/>
            <a:ext cx="2724823" cy="825193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240"/>
          <p:cNvSpPr/>
          <p:nvPr/>
        </p:nvSpPr>
        <p:spPr>
          <a:xfrm>
            <a:off x="17247144" y="12489369"/>
            <a:ext cx="7111279" cy="735985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240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AM OF 4">
  <p:cSld name="1_TEAM OF 4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41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8_Title Slide">
  <p:cSld name="78_Title Slide"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242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 0">
  <p:cSld name="1_Blank 0 2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6"/>
          <p:cNvSpPr/>
          <p:nvPr/>
        </p:nvSpPr>
        <p:spPr>
          <a:xfrm>
            <a:off x="-35580" y="1"/>
            <a:ext cx="24455149" cy="2868708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7" name="Google Shape;97;p56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9_Title Slide">
  <p:cSld name="79_Title Slide">
    <p:spTree>
      <p:nvGrpSpPr>
        <p:cNvPr id="1515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243"/>
          <p:cNvSpPr/>
          <p:nvPr/>
        </p:nvSpPr>
        <p:spPr>
          <a:xfrm>
            <a:off x="-3" y="0"/>
            <a:ext cx="24403069" cy="13716000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99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43"/>
          <p:cNvSpPr txBox="1"/>
          <p:nvPr>
            <p:ph idx="12" type="sldNum"/>
          </p:nvPr>
        </p:nvSpPr>
        <p:spPr>
          <a:xfrm>
            <a:off x="17111905" y="12528109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Заголовок">
  <p:cSld name="2_Заголовок"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244"/>
          <p:cNvSpPr txBox="1"/>
          <p:nvPr>
            <p:ph idx="1" type="body"/>
          </p:nvPr>
        </p:nvSpPr>
        <p:spPr>
          <a:xfrm>
            <a:off x="1202280" y="11859864"/>
            <a:ext cx="21988184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20" name="Google Shape;1520;p244"/>
          <p:cNvSpPr txBox="1"/>
          <p:nvPr>
            <p:ph type="title"/>
          </p:nvPr>
        </p:nvSpPr>
        <p:spPr>
          <a:xfrm>
            <a:off x="1207435" y="2574992"/>
            <a:ext cx="21988190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21" name="Google Shape;1521;p244"/>
          <p:cNvSpPr txBox="1"/>
          <p:nvPr>
            <p:ph idx="2" type="body"/>
          </p:nvPr>
        </p:nvSpPr>
        <p:spPr>
          <a:xfrm>
            <a:off x="1202279" y="7223192"/>
            <a:ext cx="21988187" cy="190500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22" name="Google Shape;1522;p244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Заголовок и фото">
  <p:cSld name="2_Заголовок и фото"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245"/>
          <p:cNvSpPr/>
          <p:nvPr>
            <p:ph idx="2" type="pic"/>
          </p:nvPr>
        </p:nvSpPr>
        <p:spPr>
          <a:xfrm>
            <a:off x="-1156605" y="-1295400"/>
            <a:ext cx="26767118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25" name="Google Shape;1525;p245"/>
          <p:cNvSpPr txBox="1"/>
          <p:nvPr>
            <p:ph type="title"/>
          </p:nvPr>
        </p:nvSpPr>
        <p:spPr>
          <a:xfrm>
            <a:off x="1207441" y="7124700"/>
            <a:ext cx="2198818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26" name="Google Shape;1526;p245"/>
          <p:cNvSpPr txBox="1"/>
          <p:nvPr>
            <p:ph idx="1" type="body"/>
          </p:nvPr>
        </p:nvSpPr>
        <p:spPr>
          <a:xfrm>
            <a:off x="1208636" y="1106140"/>
            <a:ext cx="21985797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27" name="Google Shape;1527;p245"/>
          <p:cNvSpPr txBox="1"/>
          <p:nvPr>
            <p:ph idx="3" type="body"/>
          </p:nvPr>
        </p:nvSpPr>
        <p:spPr>
          <a:xfrm>
            <a:off x="1207441" y="11609911"/>
            <a:ext cx="21988182" cy="1116957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28" name="Google Shape;1528;p245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Заголовок и фото (вариант)">
  <p:cSld name="2_Заголовок и фото (вариант)">
    <p:spTree>
      <p:nvGrpSpPr>
        <p:cNvPr id="1529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246"/>
          <p:cNvSpPr/>
          <p:nvPr>
            <p:ph idx="2" type="pic"/>
          </p:nvPr>
        </p:nvSpPr>
        <p:spPr>
          <a:xfrm>
            <a:off x="10981380" y="-203200"/>
            <a:ext cx="12154336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31" name="Google Shape;1531;p246"/>
          <p:cNvSpPr txBox="1"/>
          <p:nvPr>
            <p:ph type="title"/>
          </p:nvPr>
        </p:nvSpPr>
        <p:spPr>
          <a:xfrm>
            <a:off x="1207445" y="1270002"/>
            <a:ext cx="9786647" cy="5882279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32" name="Google Shape;1532;p246"/>
          <p:cNvSpPr txBox="1"/>
          <p:nvPr>
            <p:ph idx="1" type="body"/>
          </p:nvPr>
        </p:nvSpPr>
        <p:spPr>
          <a:xfrm>
            <a:off x="1207445" y="7060576"/>
            <a:ext cx="9786647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33" name="Google Shape;1533;p246"/>
          <p:cNvSpPr txBox="1"/>
          <p:nvPr>
            <p:ph idx="12" type="sldNum"/>
          </p:nvPr>
        </p:nvSpPr>
        <p:spPr>
          <a:xfrm>
            <a:off x="12010883" y="13008563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 и пункты">
  <p:cSld name="1_Заголовок и пункты"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247"/>
          <p:cNvSpPr txBox="1"/>
          <p:nvPr>
            <p:ph type="title"/>
          </p:nvPr>
        </p:nvSpPr>
        <p:spPr>
          <a:xfrm>
            <a:off x="1207441" y="1079500"/>
            <a:ext cx="21988182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36" name="Google Shape;1536;p247"/>
          <p:cNvSpPr txBox="1"/>
          <p:nvPr>
            <p:ph idx="1" type="body"/>
          </p:nvPr>
        </p:nvSpPr>
        <p:spPr>
          <a:xfrm>
            <a:off x="1207441" y="2372962"/>
            <a:ext cx="21988182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37" name="Google Shape;1537;p247"/>
          <p:cNvSpPr txBox="1"/>
          <p:nvPr>
            <p:ph idx="2" type="body"/>
          </p:nvPr>
        </p:nvSpPr>
        <p:spPr>
          <a:xfrm>
            <a:off x="1207441" y="4248505"/>
            <a:ext cx="21988182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38" name="Google Shape;1538;p247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Пункты">
  <p:cSld name="2_Пункты"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248"/>
          <p:cNvSpPr txBox="1"/>
          <p:nvPr>
            <p:ph idx="1" type="body"/>
          </p:nvPr>
        </p:nvSpPr>
        <p:spPr>
          <a:xfrm>
            <a:off x="1207441" y="4248505"/>
            <a:ext cx="21988182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587726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2pPr>
            <a:lvl3pPr indent="-587726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3pPr>
            <a:lvl4pPr indent="-587726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4pPr>
            <a:lvl5pPr indent="-587726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41" name="Google Shape;1541;p248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Заголовок, пункты и фото">
  <p:cSld name="2_Заголовок, пункты и фото">
    <p:spTree>
      <p:nvGrpSpPr>
        <p:cNvPr id="1542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249"/>
          <p:cNvSpPr txBox="1"/>
          <p:nvPr>
            <p:ph idx="1" type="body"/>
          </p:nvPr>
        </p:nvSpPr>
        <p:spPr>
          <a:xfrm>
            <a:off x="1207445" y="2372962"/>
            <a:ext cx="9786647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44" name="Google Shape;1544;p249"/>
          <p:cNvSpPr txBox="1"/>
          <p:nvPr>
            <p:ph idx="2" type="body"/>
          </p:nvPr>
        </p:nvSpPr>
        <p:spPr>
          <a:xfrm>
            <a:off x="1207445" y="4248504"/>
            <a:ext cx="9786647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45" name="Google Shape;1545;p249"/>
          <p:cNvSpPr/>
          <p:nvPr>
            <p:ph idx="3" type="pic"/>
          </p:nvPr>
        </p:nvSpPr>
        <p:spPr>
          <a:xfrm>
            <a:off x="12201531" y="-407266"/>
            <a:ext cx="10925414" cy="14555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46" name="Google Shape;1546;p249"/>
          <p:cNvSpPr txBox="1"/>
          <p:nvPr>
            <p:ph type="title"/>
          </p:nvPr>
        </p:nvSpPr>
        <p:spPr>
          <a:xfrm>
            <a:off x="1207445" y="1079500"/>
            <a:ext cx="9786647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47" name="Google Shape;1547;p249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Раздел">
  <p:cSld name="2_Раздел"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250"/>
          <p:cNvSpPr txBox="1"/>
          <p:nvPr>
            <p:ph type="title"/>
          </p:nvPr>
        </p:nvSpPr>
        <p:spPr>
          <a:xfrm>
            <a:off x="1207435" y="4533900"/>
            <a:ext cx="2198819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b="0"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50" name="Google Shape;1550;p250"/>
          <p:cNvSpPr txBox="1"/>
          <p:nvPr>
            <p:ph idx="12" type="sldNum"/>
          </p:nvPr>
        </p:nvSpPr>
        <p:spPr>
          <a:xfrm>
            <a:off x="12010883" y="13008563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Только заголовок">
  <p:cSld name="3_Только заголовок"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251"/>
          <p:cNvSpPr txBox="1"/>
          <p:nvPr>
            <p:ph type="title"/>
          </p:nvPr>
        </p:nvSpPr>
        <p:spPr>
          <a:xfrm>
            <a:off x="1207441" y="1079502"/>
            <a:ext cx="21988182" cy="1434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53" name="Google Shape;1553;p251"/>
          <p:cNvSpPr txBox="1"/>
          <p:nvPr>
            <p:ph idx="1" type="body"/>
          </p:nvPr>
        </p:nvSpPr>
        <p:spPr>
          <a:xfrm>
            <a:off x="1207441" y="2372962"/>
            <a:ext cx="21988182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54" name="Google Shape;1554;p251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Повестка дня">
  <p:cSld name="2_Повестка дня"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252"/>
          <p:cNvSpPr txBox="1"/>
          <p:nvPr>
            <p:ph type="title"/>
          </p:nvPr>
        </p:nvSpPr>
        <p:spPr>
          <a:xfrm>
            <a:off x="1207441" y="1079500"/>
            <a:ext cx="21988182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57" name="Google Shape;1557;p252"/>
          <p:cNvSpPr txBox="1"/>
          <p:nvPr>
            <p:ph idx="1" type="body"/>
          </p:nvPr>
        </p:nvSpPr>
        <p:spPr>
          <a:xfrm>
            <a:off x="1207441" y="2372962"/>
            <a:ext cx="21988182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58" name="Google Shape;1558;p252"/>
          <p:cNvSpPr txBox="1"/>
          <p:nvPr>
            <p:ph idx="2" type="body"/>
          </p:nvPr>
        </p:nvSpPr>
        <p:spPr>
          <a:xfrm>
            <a:off x="1207441" y="4248505"/>
            <a:ext cx="21988182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59" name="Google Shape;1559;p252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Финальный слайд 2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7"/>
          <p:cNvSpPr/>
          <p:nvPr/>
        </p:nvSpPr>
        <p:spPr>
          <a:xfrm>
            <a:off x="-35578" y="3295"/>
            <a:ext cx="24455203" cy="13909681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" name="Google Shape;100;p57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Информационное сообщение">
  <p:cSld name="2_Информационное сообщение"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253"/>
          <p:cNvSpPr txBox="1"/>
          <p:nvPr>
            <p:ph idx="1" type="body"/>
          </p:nvPr>
        </p:nvSpPr>
        <p:spPr>
          <a:xfrm>
            <a:off x="1207441" y="4920845"/>
            <a:ext cx="21988182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62" name="Google Shape;1562;p253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Важный факт">
  <p:cSld name="2_Важный факт"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254"/>
          <p:cNvSpPr txBox="1"/>
          <p:nvPr>
            <p:ph idx="1" type="body"/>
          </p:nvPr>
        </p:nvSpPr>
        <p:spPr>
          <a:xfrm>
            <a:off x="1207441" y="1075925"/>
            <a:ext cx="21988182" cy="724159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65" name="Google Shape;1565;p254"/>
          <p:cNvSpPr txBox="1"/>
          <p:nvPr>
            <p:ph idx="2" type="body"/>
          </p:nvPr>
        </p:nvSpPr>
        <p:spPr>
          <a:xfrm>
            <a:off x="1207441" y="8262182"/>
            <a:ext cx="21988182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73"/>
              <a:buFont typeface="Helvetica Neue"/>
              <a:buNone/>
              <a:defRPr b="1" sz="5073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66" name="Google Shape;1566;p254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Цитата">
  <p:cSld name="2_Цитата"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255"/>
          <p:cNvSpPr txBox="1"/>
          <p:nvPr>
            <p:ph idx="1" type="body"/>
          </p:nvPr>
        </p:nvSpPr>
        <p:spPr>
          <a:xfrm>
            <a:off x="2431926" y="10675455"/>
            <a:ext cx="20215851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69" name="Google Shape;1569;p255"/>
          <p:cNvSpPr txBox="1"/>
          <p:nvPr>
            <p:ph idx="2" type="body"/>
          </p:nvPr>
        </p:nvSpPr>
        <p:spPr>
          <a:xfrm>
            <a:off x="1755291" y="4939862"/>
            <a:ext cx="20892481" cy="383628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70" name="Google Shape;1570;p255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Фото (3 шт.)">
  <p:cSld name="2_Фото (3 шт.)"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256"/>
          <p:cNvSpPr/>
          <p:nvPr>
            <p:ph idx="2" type="pic"/>
          </p:nvPr>
        </p:nvSpPr>
        <p:spPr>
          <a:xfrm>
            <a:off x="15773023" y="1016000"/>
            <a:ext cx="7444918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73" name="Google Shape;1573;p256"/>
          <p:cNvSpPr/>
          <p:nvPr>
            <p:ph idx="3" type="pic"/>
          </p:nvPr>
        </p:nvSpPr>
        <p:spPr>
          <a:xfrm>
            <a:off x="13510655" y="3978276"/>
            <a:ext cx="10447565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74" name="Google Shape;1574;p256"/>
          <p:cNvSpPr/>
          <p:nvPr>
            <p:ph idx="4" type="pic"/>
          </p:nvPr>
        </p:nvSpPr>
        <p:spPr>
          <a:xfrm>
            <a:off x="-139809" y="495300"/>
            <a:ext cx="16624592" cy="12458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75" name="Google Shape;1575;p256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Фото">
  <p:cSld name="2_Фото">
    <p:spTree>
      <p:nvGrpSpPr>
        <p:cNvPr id="1576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257"/>
          <p:cNvSpPr/>
          <p:nvPr>
            <p:ph idx="2" type="pic"/>
          </p:nvPr>
        </p:nvSpPr>
        <p:spPr>
          <a:xfrm>
            <a:off x="-1334545" y="-5524500"/>
            <a:ext cx="27072155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78" name="Google Shape;1578;p257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Пустой">
  <p:cSld name="1_Пустой"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258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and Content">
  <p:cSld name="5_Title and Content"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259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397"/>
              <a:buFont typeface="Roboto Light"/>
              <a:buNone/>
              <a:defRPr b="0" sz="5397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83" name="Google Shape;1583;p259"/>
          <p:cNvSpPr txBox="1"/>
          <p:nvPr>
            <p:ph idx="1" type="body"/>
          </p:nvPr>
        </p:nvSpPr>
        <p:spPr>
          <a:xfrm>
            <a:off x="951372" y="3807897"/>
            <a:ext cx="22500320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84" name="Google Shape;1584;p259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 0">
  <p:cSld name="2_Title and Content 0"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260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87" name="Google Shape;1587;p260"/>
          <p:cNvSpPr txBox="1"/>
          <p:nvPr>
            <p:ph idx="1" type="body"/>
          </p:nvPr>
        </p:nvSpPr>
        <p:spPr>
          <a:xfrm>
            <a:off x="951372" y="3807897"/>
            <a:ext cx="22500320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88" name="Google Shape;1588;p260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wo Content">
  <p:cSld name="2_Two Content"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261"/>
          <p:cNvSpPr/>
          <p:nvPr/>
        </p:nvSpPr>
        <p:spPr>
          <a:xfrm>
            <a:off x="609995" y="12685723"/>
            <a:ext cx="22945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261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92" name="Google Shape;1592;p261"/>
          <p:cNvSpPr txBox="1"/>
          <p:nvPr>
            <p:ph idx="1" type="body"/>
          </p:nvPr>
        </p:nvSpPr>
        <p:spPr>
          <a:xfrm>
            <a:off x="1220152" y="3154682"/>
            <a:ext cx="10615340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93" name="Google Shape;1593;p261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and Content">
  <p:cSld name="6_Title and Content"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262"/>
          <p:cNvSpPr/>
          <p:nvPr/>
        </p:nvSpPr>
        <p:spPr>
          <a:xfrm>
            <a:off x="609995" y="12685723"/>
            <a:ext cx="22945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262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97" name="Google Shape;1597;p262"/>
          <p:cNvSpPr txBox="1"/>
          <p:nvPr>
            <p:ph idx="1" type="body"/>
          </p:nvPr>
        </p:nvSpPr>
        <p:spPr>
          <a:xfrm>
            <a:off x="951372" y="3807897"/>
            <a:ext cx="22500320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598" name="Google Shape;1598;p262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Финальный слайд 2 2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8"/>
          <p:cNvSpPr/>
          <p:nvPr/>
        </p:nvSpPr>
        <p:spPr>
          <a:xfrm>
            <a:off x="-35578" y="3296"/>
            <a:ext cx="24455203" cy="13709408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" name="Google Shape;103;p58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lank 0">
  <p:cSld name="5_Blank 0"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263"/>
          <p:cNvSpPr/>
          <p:nvPr/>
        </p:nvSpPr>
        <p:spPr>
          <a:xfrm flipH="1" rot="10800000">
            <a:off x="11538998" y="2868709"/>
            <a:ext cx="1325057" cy="425581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263"/>
          <p:cNvSpPr/>
          <p:nvPr/>
        </p:nvSpPr>
        <p:spPr>
          <a:xfrm>
            <a:off x="-35610" y="0"/>
            <a:ext cx="24474277" cy="2868710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263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Слайд с рисунком_2">
  <p:cSld name="5_Слайд с рисунком_2">
    <p:spTree>
      <p:nvGrpSpPr>
        <p:cNvPr id="1603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264"/>
          <p:cNvSpPr txBox="1"/>
          <p:nvPr>
            <p:ph idx="1" type="body"/>
          </p:nvPr>
        </p:nvSpPr>
        <p:spPr>
          <a:xfrm>
            <a:off x="1823960" y="874461"/>
            <a:ext cx="20755145" cy="1297489"/>
          </a:xfrm>
          <a:prstGeom prst="rect">
            <a:avLst/>
          </a:prstGeom>
          <a:noFill/>
          <a:ln>
            <a:noFill/>
          </a:ln>
        </p:spPr>
        <p:txBody>
          <a:bodyPr anchorCtr="0" anchor="t" bIns="348275" lIns="348275" spcFirstLastPara="1" rIns="348275" wrap="square" tIns="348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97"/>
              <a:buFont typeface="Arial"/>
              <a:buNone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19787" lvl="1" marL="9144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60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24848" lvl="2" marL="13716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240"/>
              <a:buFont typeface="Arial"/>
              <a:buChar char="•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17749" lvl="3" marL="18288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28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17749" lvl="4" marL="22860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28"/>
              <a:buFont typeface="Arial"/>
              <a:buChar char="»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05" name="Google Shape;1605;p264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lank 0">
  <p:cSld name="6_Blank 0">
    <p:spTree>
      <p:nvGrpSpPr>
        <p:cNvPr id="1606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265"/>
          <p:cNvSpPr/>
          <p:nvPr/>
        </p:nvSpPr>
        <p:spPr>
          <a:xfrm>
            <a:off x="-35610" y="0"/>
            <a:ext cx="24474277" cy="2868710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265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Финальный слайд 2">
  <p:cSld name="9_Финальный слайд 2">
    <p:spTree>
      <p:nvGrpSpPr>
        <p:cNvPr id="1609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266"/>
          <p:cNvSpPr/>
          <p:nvPr/>
        </p:nvSpPr>
        <p:spPr>
          <a:xfrm>
            <a:off x="-35607" y="3297"/>
            <a:ext cx="24474329" cy="1390968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266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Финальный слайд 2">
  <p:cSld name="10_Финальный слайд 2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267"/>
          <p:cNvSpPr/>
          <p:nvPr/>
        </p:nvSpPr>
        <p:spPr>
          <a:xfrm>
            <a:off x="-35607" y="3296"/>
            <a:ext cx="24474329" cy="1370941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p267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Пустой слайд">
  <p:cSld name="3_Пустой слайд">
    <p:spTree>
      <p:nvGrpSpPr>
        <p:cNvPr id="1615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268"/>
          <p:cNvSpPr/>
          <p:nvPr/>
        </p:nvSpPr>
        <p:spPr>
          <a:xfrm>
            <a:off x="609995" y="12685723"/>
            <a:ext cx="22945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p268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Финальный слайд 2">
  <p:cSld name="11_Финальный слайд 2"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269"/>
          <p:cNvSpPr/>
          <p:nvPr/>
        </p:nvSpPr>
        <p:spPr>
          <a:xfrm>
            <a:off x="-35607" y="3297"/>
            <a:ext cx="24438675" cy="13888955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269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0_Title Slide">
  <p:cSld name="80_Title Slide"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270"/>
          <p:cNvSpPr/>
          <p:nvPr/>
        </p:nvSpPr>
        <p:spPr>
          <a:xfrm>
            <a:off x="-6" y="-2"/>
            <a:ext cx="24403072" cy="13716002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270"/>
          <p:cNvSpPr/>
          <p:nvPr>
            <p:ph idx="2" type="pic"/>
          </p:nvPr>
        </p:nvSpPr>
        <p:spPr>
          <a:xfrm>
            <a:off x="1" y="-5"/>
            <a:ext cx="13802789" cy="13716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24" name="Google Shape;1624;p270"/>
          <p:cNvSpPr txBox="1"/>
          <p:nvPr>
            <p:ph type="title"/>
          </p:nvPr>
        </p:nvSpPr>
        <p:spPr>
          <a:xfrm>
            <a:off x="2525865" y="9582617"/>
            <a:ext cx="6581146" cy="2651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65325" lIns="65325" spcFirstLastPara="1" rIns="65325" wrap="square" tIns="65325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97"/>
              <a:buFont typeface="Roboto Thin"/>
              <a:buNone/>
              <a:defRPr b="0" sz="6797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25" name="Google Shape;1625;p270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Финальный слайд 2">
  <p:cSld name="12_Финальный слайд 2">
    <p:spTree>
      <p:nvGrpSpPr>
        <p:cNvPr id="1626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271"/>
          <p:cNvSpPr/>
          <p:nvPr/>
        </p:nvSpPr>
        <p:spPr>
          <a:xfrm>
            <a:off x="-35607" y="3297"/>
            <a:ext cx="24438675" cy="13888955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271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Заголовок и пункты">
  <p:cSld name="2_Заголовок и пункты"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272"/>
          <p:cNvSpPr txBox="1"/>
          <p:nvPr>
            <p:ph type="title"/>
          </p:nvPr>
        </p:nvSpPr>
        <p:spPr>
          <a:xfrm>
            <a:off x="1207128" y="1082509"/>
            <a:ext cx="21982455" cy="1432422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31" name="Google Shape;1631;p272"/>
          <p:cNvSpPr txBox="1"/>
          <p:nvPr>
            <p:ph idx="1" type="body"/>
          </p:nvPr>
        </p:nvSpPr>
        <p:spPr>
          <a:xfrm>
            <a:off x="1207128" y="2375299"/>
            <a:ext cx="21982455" cy="934296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309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2pPr>
            <a:lvl3pPr indent="-571309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3pPr>
            <a:lvl4pPr indent="-571309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4pPr>
            <a:lvl5pPr indent="-571309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32" name="Google Shape;1632;p272"/>
          <p:cNvSpPr txBox="1"/>
          <p:nvPr>
            <p:ph idx="2" type="body"/>
          </p:nvPr>
        </p:nvSpPr>
        <p:spPr>
          <a:xfrm>
            <a:off x="1207125" y="4249861"/>
            <a:ext cx="21982458" cy="8251713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indent="-603347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33" name="Google Shape;1633;p272"/>
          <p:cNvSpPr txBox="1"/>
          <p:nvPr>
            <p:ph idx="12" type="sldNum"/>
          </p:nvPr>
        </p:nvSpPr>
        <p:spPr>
          <a:xfrm>
            <a:off x="11978157" y="12970222"/>
            <a:ext cx="427893" cy="481946"/>
          </a:xfrm>
          <a:prstGeom prst="rect">
            <a:avLst/>
          </a:prstGeom>
          <a:noFill/>
          <a:ln>
            <a:noFill/>
          </a:ln>
        </p:spPr>
        <p:txBody>
          <a:bodyPr anchorCtr="0" anchor="b" bIns="101525" lIns="101525" spcFirstLastPara="1" rIns="101525" wrap="square" tIns="1015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>
  <p:cSld name="Пустой слайд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9"/>
          <p:cNvSpPr/>
          <p:nvPr/>
        </p:nvSpPr>
        <p:spPr>
          <a:xfrm>
            <a:off x="609521" y="12685722"/>
            <a:ext cx="2292765" cy="59391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59"/>
          <p:cNvSpPr txBox="1"/>
          <p:nvPr>
            <p:ph idx="12" type="sldNum"/>
          </p:nvPr>
        </p:nvSpPr>
        <p:spPr>
          <a:xfrm>
            <a:off x="23333802" y="12875610"/>
            <a:ext cx="615841" cy="379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Заголовок и пункты">
  <p:cSld name="3_Заголовок и пункты"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273"/>
          <p:cNvSpPr txBox="1"/>
          <p:nvPr>
            <p:ph type="title"/>
          </p:nvPr>
        </p:nvSpPr>
        <p:spPr>
          <a:xfrm>
            <a:off x="1206811" y="1082508"/>
            <a:ext cx="21976730" cy="1432419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36" name="Google Shape;1636;p273"/>
          <p:cNvSpPr txBox="1"/>
          <p:nvPr>
            <p:ph idx="1" type="body"/>
          </p:nvPr>
        </p:nvSpPr>
        <p:spPr>
          <a:xfrm>
            <a:off x="1206811" y="2375299"/>
            <a:ext cx="21976730" cy="934296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309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2pPr>
            <a:lvl3pPr indent="-571309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3pPr>
            <a:lvl4pPr indent="-571309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4pPr>
            <a:lvl5pPr indent="-571309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37" name="Google Shape;1637;p273"/>
          <p:cNvSpPr txBox="1"/>
          <p:nvPr>
            <p:ph idx="2" type="body"/>
          </p:nvPr>
        </p:nvSpPr>
        <p:spPr>
          <a:xfrm>
            <a:off x="1206811" y="4249861"/>
            <a:ext cx="21976730" cy="8251713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indent="-603347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38" name="Google Shape;1638;p273"/>
          <p:cNvSpPr txBox="1"/>
          <p:nvPr>
            <p:ph idx="12" type="sldNum"/>
          </p:nvPr>
        </p:nvSpPr>
        <p:spPr>
          <a:xfrm>
            <a:off x="11974981" y="12970222"/>
            <a:ext cx="427893" cy="481946"/>
          </a:xfrm>
          <a:prstGeom prst="rect">
            <a:avLst/>
          </a:prstGeom>
          <a:noFill/>
          <a:ln>
            <a:noFill/>
          </a:ln>
        </p:spPr>
        <p:txBody>
          <a:bodyPr anchorCtr="0" anchor="b" bIns="101525" lIns="101525" spcFirstLastPara="1" rIns="101525" wrap="square" tIns="1015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Заголовок">
  <p:cSld name="3_Заголовок">
    <p:spTree>
      <p:nvGrpSpPr>
        <p:cNvPr id="1639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p274"/>
          <p:cNvSpPr txBox="1"/>
          <p:nvPr>
            <p:ph idx="1" type="body"/>
          </p:nvPr>
        </p:nvSpPr>
        <p:spPr>
          <a:xfrm>
            <a:off x="1201653" y="11859864"/>
            <a:ext cx="21976730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41" name="Google Shape;1641;p274"/>
          <p:cNvSpPr txBox="1"/>
          <p:nvPr>
            <p:ph type="title"/>
          </p:nvPr>
        </p:nvSpPr>
        <p:spPr>
          <a:xfrm>
            <a:off x="1206810" y="2574992"/>
            <a:ext cx="21976730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42" name="Google Shape;1642;p274"/>
          <p:cNvSpPr txBox="1"/>
          <p:nvPr>
            <p:ph idx="2" type="body"/>
          </p:nvPr>
        </p:nvSpPr>
        <p:spPr>
          <a:xfrm>
            <a:off x="1201653" y="7223192"/>
            <a:ext cx="21976730" cy="190500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43" name="Google Shape;1643;p274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Заголовок и фото">
  <p:cSld name="3_Заголовок и фото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275"/>
          <p:cNvSpPr/>
          <p:nvPr>
            <p:ph idx="2" type="pic"/>
          </p:nvPr>
        </p:nvSpPr>
        <p:spPr>
          <a:xfrm>
            <a:off x="-1155999" y="-1295400"/>
            <a:ext cx="26753171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46" name="Google Shape;1646;p275"/>
          <p:cNvSpPr txBox="1"/>
          <p:nvPr>
            <p:ph type="title"/>
          </p:nvPr>
        </p:nvSpPr>
        <p:spPr>
          <a:xfrm>
            <a:off x="1206814" y="7124700"/>
            <a:ext cx="21976726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47" name="Google Shape;1647;p275"/>
          <p:cNvSpPr txBox="1"/>
          <p:nvPr>
            <p:ph idx="1" type="body"/>
          </p:nvPr>
        </p:nvSpPr>
        <p:spPr>
          <a:xfrm>
            <a:off x="1208007" y="1106140"/>
            <a:ext cx="21974344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48" name="Google Shape;1648;p275"/>
          <p:cNvSpPr txBox="1"/>
          <p:nvPr>
            <p:ph idx="3" type="body"/>
          </p:nvPr>
        </p:nvSpPr>
        <p:spPr>
          <a:xfrm>
            <a:off x="1206814" y="11609911"/>
            <a:ext cx="21976725" cy="111695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49" name="Google Shape;1649;p275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Заголовок и фото (вариант)">
  <p:cSld name="3_Заголовок и фото (вариант)"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276"/>
          <p:cNvSpPr/>
          <p:nvPr>
            <p:ph idx="2" type="pic"/>
          </p:nvPr>
        </p:nvSpPr>
        <p:spPr>
          <a:xfrm>
            <a:off x="10975661" y="-203200"/>
            <a:ext cx="12148004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52" name="Google Shape;1652;p276"/>
          <p:cNvSpPr txBox="1"/>
          <p:nvPr>
            <p:ph type="title"/>
          </p:nvPr>
        </p:nvSpPr>
        <p:spPr>
          <a:xfrm>
            <a:off x="1206815" y="1270000"/>
            <a:ext cx="9781548" cy="5882276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53" name="Google Shape;1653;p276"/>
          <p:cNvSpPr txBox="1"/>
          <p:nvPr>
            <p:ph idx="1" type="body"/>
          </p:nvPr>
        </p:nvSpPr>
        <p:spPr>
          <a:xfrm>
            <a:off x="1206815" y="7060576"/>
            <a:ext cx="9781548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54" name="Google Shape;1654;p276"/>
          <p:cNvSpPr txBox="1"/>
          <p:nvPr>
            <p:ph idx="12" type="sldNum"/>
          </p:nvPr>
        </p:nvSpPr>
        <p:spPr>
          <a:xfrm>
            <a:off x="12004626" y="1300855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Пункты">
  <p:cSld name="3_Пункты">
    <p:spTree>
      <p:nvGrpSpPr>
        <p:cNvPr id="1655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277"/>
          <p:cNvSpPr txBox="1"/>
          <p:nvPr>
            <p:ph idx="1" type="body"/>
          </p:nvPr>
        </p:nvSpPr>
        <p:spPr>
          <a:xfrm>
            <a:off x="1206814" y="4248505"/>
            <a:ext cx="21976726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587726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2pPr>
            <a:lvl3pPr indent="-587726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3pPr>
            <a:lvl4pPr indent="-587726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4pPr>
            <a:lvl5pPr indent="-587726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57" name="Google Shape;1657;p277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Заголовок, пункты и фото">
  <p:cSld name="3_Заголовок, пункты и фото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278"/>
          <p:cNvSpPr txBox="1"/>
          <p:nvPr>
            <p:ph idx="1" type="body"/>
          </p:nvPr>
        </p:nvSpPr>
        <p:spPr>
          <a:xfrm>
            <a:off x="1206815" y="2372963"/>
            <a:ext cx="9781548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60" name="Google Shape;1660;p278"/>
          <p:cNvSpPr txBox="1"/>
          <p:nvPr>
            <p:ph idx="2" type="body"/>
          </p:nvPr>
        </p:nvSpPr>
        <p:spPr>
          <a:xfrm>
            <a:off x="1206815" y="4248504"/>
            <a:ext cx="9781548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61" name="Google Shape;1661;p278"/>
          <p:cNvSpPr/>
          <p:nvPr>
            <p:ph idx="3" type="pic"/>
          </p:nvPr>
        </p:nvSpPr>
        <p:spPr>
          <a:xfrm>
            <a:off x="12195179" y="-407266"/>
            <a:ext cx="10919719" cy="14555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62" name="Google Shape;1662;p278"/>
          <p:cNvSpPr txBox="1"/>
          <p:nvPr>
            <p:ph type="title"/>
          </p:nvPr>
        </p:nvSpPr>
        <p:spPr>
          <a:xfrm>
            <a:off x="1206815" y="1079500"/>
            <a:ext cx="9781548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63" name="Google Shape;1663;p278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Раздел">
  <p:cSld name="3_Раздел">
    <p:spTree>
      <p:nvGrpSpPr>
        <p:cNvPr id="1664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279"/>
          <p:cNvSpPr txBox="1"/>
          <p:nvPr>
            <p:ph type="title"/>
          </p:nvPr>
        </p:nvSpPr>
        <p:spPr>
          <a:xfrm>
            <a:off x="1206810" y="4533900"/>
            <a:ext cx="2197673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b="0"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66" name="Google Shape;1666;p279"/>
          <p:cNvSpPr txBox="1"/>
          <p:nvPr>
            <p:ph idx="12" type="sldNum"/>
          </p:nvPr>
        </p:nvSpPr>
        <p:spPr>
          <a:xfrm>
            <a:off x="12004626" y="1300855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Только заголовок">
  <p:cSld name="4_Только заголовок">
    <p:spTree>
      <p:nvGrpSpPr>
        <p:cNvPr id="1667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280"/>
          <p:cNvSpPr txBox="1"/>
          <p:nvPr>
            <p:ph type="title"/>
          </p:nvPr>
        </p:nvSpPr>
        <p:spPr>
          <a:xfrm>
            <a:off x="1206814" y="1079502"/>
            <a:ext cx="21976726" cy="1434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69" name="Google Shape;1669;p280"/>
          <p:cNvSpPr txBox="1"/>
          <p:nvPr>
            <p:ph idx="1" type="body"/>
          </p:nvPr>
        </p:nvSpPr>
        <p:spPr>
          <a:xfrm>
            <a:off x="1206814" y="2372963"/>
            <a:ext cx="21976726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70" name="Google Shape;1670;p280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Повестка дня">
  <p:cSld name="3_Повестка дня"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281"/>
          <p:cNvSpPr txBox="1"/>
          <p:nvPr>
            <p:ph type="title"/>
          </p:nvPr>
        </p:nvSpPr>
        <p:spPr>
          <a:xfrm>
            <a:off x="1206814" y="1079500"/>
            <a:ext cx="21976726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73" name="Google Shape;1673;p281"/>
          <p:cNvSpPr txBox="1"/>
          <p:nvPr>
            <p:ph idx="1" type="body"/>
          </p:nvPr>
        </p:nvSpPr>
        <p:spPr>
          <a:xfrm>
            <a:off x="1206814" y="2372963"/>
            <a:ext cx="21976726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74" name="Google Shape;1674;p281"/>
          <p:cNvSpPr txBox="1"/>
          <p:nvPr>
            <p:ph idx="2" type="body"/>
          </p:nvPr>
        </p:nvSpPr>
        <p:spPr>
          <a:xfrm>
            <a:off x="1206814" y="4248505"/>
            <a:ext cx="21976725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75" name="Google Shape;1675;p281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Информационное сообщение">
  <p:cSld name="3_Информационное сообщение"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282"/>
          <p:cNvSpPr txBox="1"/>
          <p:nvPr>
            <p:ph idx="1" type="body"/>
          </p:nvPr>
        </p:nvSpPr>
        <p:spPr>
          <a:xfrm>
            <a:off x="1206814" y="4920845"/>
            <a:ext cx="21976726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78" name="Google Shape;1678;p282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Финальный слайд 2 3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0"/>
          <p:cNvSpPr/>
          <p:nvPr/>
        </p:nvSpPr>
        <p:spPr>
          <a:xfrm>
            <a:off x="-35578" y="3296"/>
            <a:ext cx="24419578" cy="13888950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" name="Google Shape;109;p60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Важный факт">
  <p:cSld name="3_Важный факт"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283"/>
          <p:cNvSpPr txBox="1"/>
          <p:nvPr>
            <p:ph idx="1" type="body"/>
          </p:nvPr>
        </p:nvSpPr>
        <p:spPr>
          <a:xfrm>
            <a:off x="1206814" y="1075927"/>
            <a:ext cx="21976726" cy="724158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81" name="Google Shape;1681;p283"/>
          <p:cNvSpPr txBox="1"/>
          <p:nvPr>
            <p:ph idx="2" type="body"/>
          </p:nvPr>
        </p:nvSpPr>
        <p:spPr>
          <a:xfrm>
            <a:off x="1206814" y="8262182"/>
            <a:ext cx="21976725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73"/>
              <a:buFont typeface="Helvetica Neue"/>
              <a:buNone/>
              <a:defRPr b="1" sz="5073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82" name="Google Shape;1682;p283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Цитата">
  <p:cSld name="3_Цитата"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284"/>
          <p:cNvSpPr txBox="1"/>
          <p:nvPr>
            <p:ph idx="1" type="body"/>
          </p:nvPr>
        </p:nvSpPr>
        <p:spPr>
          <a:xfrm>
            <a:off x="2430658" y="10675455"/>
            <a:ext cx="20205317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85" name="Google Shape;1685;p284"/>
          <p:cNvSpPr txBox="1"/>
          <p:nvPr>
            <p:ph idx="2" type="body"/>
          </p:nvPr>
        </p:nvSpPr>
        <p:spPr>
          <a:xfrm>
            <a:off x="1754377" y="4939862"/>
            <a:ext cx="20881598" cy="383628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86" name="Google Shape;1686;p284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Фото (3 шт.)">
  <p:cSld name="3_Фото (3 шт.)"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285"/>
          <p:cNvSpPr/>
          <p:nvPr>
            <p:ph idx="2" type="pic"/>
          </p:nvPr>
        </p:nvSpPr>
        <p:spPr>
          <a:xfrm>
            <a:off x="15764809" y="1016000"/>
            <a:ext cx="7441039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89" name="Google Shape;1689;p285"/>
          <p:cNvSpPr/>
          <p:nvPr>
            <p:ph idx="3" type="pic"/>
          </p:nvPr>
        </p:nvSpPr>
        <p:spPr>
          <a:xfrm>
            <a:off x="13503619" y="3978276"/>
            <a:ext cx="10442121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90" name="Google Shape;1690;p285"/>
          <p:cNvSpPr/>
          <p:nvPr>
            <p:ph idx="4" type="pic"/>
          </p:nvPr>
        </p:nvSpPr>
        <p:spPr>
          <a:xfrm>
            <a:off x="-139738" y="495300"/>
            <a:ext cx="16615930" cy="12458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91" name="Google Shape;1691;p285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Фото">
  <p:cSld name="3_Фото">
    <p:spTree>
      <p:nvGrpSpPr>
        <p:cNvPr id="1692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286"/>
          <p:cNvSpPr/>
          <p:nvPr>
            <p:ph idx="2" type="pic"/>
          </p:nvPr>
        </p:nvSpPr>
        <p:spPr>
          <a:xfrm>
            <a:off x="-1333848" y="-5524500"/>
            <a:ext cx="27058053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94" name="Google Shape;1694;p286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and Content">
  <p:cSld name="7_Title and Content">
    <p:spTree>
      <p:nvGrpSpPr>
        <p:cNvPr id="1695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287"/>
          <p:cNvSpPr txBox="1"/>
          <p:nvPr>
            <p:ph type="title"/>
          </p:nvPr>
        </p:nvSpPr>
        <p:spPr>
          <a:xfrm>
            <a:off x="7840520" y="2273047"/>
            <a:ext cx="870931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397"/>
              <a:buFont typeface="Roboto Light"/>
              <a:buNone/>
              <a:defRPr b="0" sz="5397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97" name="Google Shape;1697;p287"/>
          <p:cNvSpPr txBox="1"/>
          <p:nvPr>
            <p:ph idx="1" type="body"/>
          </p:nvPr>
        </p:nvSpPr>
        <p:spPr>
          <a:xfrm>
            <a:off x="950878" y="3807897"/>
            <a:ext cx="22488597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698" name="Google Shape;1698;p287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 0">
  <p:cSld name="3_Title and Content 0">
    <p:spTree>
      <p:nvGrpSpPr>
        <p:cNvPr id="1699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p288"/>
          <p:cNvSpPr txBox="1"/>
          <p:nvPr>
            <p:ph type="title"/>
          </p:nvPr>
        </p:nvSpPr>
        <p:spPr>
          <a:xfrm>
            <a:off x="7840520" y="2273047"/>
            <a:ext cx="870931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01" name="Google Shape;1701;p288"/>
          <p:cNvSpPr txBox="1"/>
          <p:nvPr>
            <p:ph idx="1" type="body"/>
          </p:nvPr>
        </p:nvSpPr>
        <p:spPr>
          <a:xfrm>
            <a:off x="950878" y="3807897"/>
            <a:ext cx="22488597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02" name="Google Shape;1702;p288"/>
          <p:cNvSpPr txBox="1"/>
          <p:nvPr>
            <p:ph idx="12" type="sldNum"/>
          </p:nvPr>
        </p:nvSpPr>
        <p:spPr>
          <a:xfrm>
            <a:off x="23339881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wo Content">
  <p:cSld name="3_Two Content">
    <p:spTree>
      <p:nvGrpSpPr>
        <p:cNvPr id="1703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289"/>
          <p:cNvSpPr/>
          <p:nvPr/>
        </p:nvSpPr>
        <p:spPr>
          <a:xfrm>
            <a:off x="609679" y="12685723"/>
            <a:ext cx="2293366" cy="59391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289"/>
          <p:cNvSpPr txBox="1"/>
          <p:nvPr>
            <p:ph type="title"/>
          </p:nvPr>
        </p:nvSpPr>
        <p:spPr>
          <a:xfrm>
            <a:off x="7840520" y="2273047"/>
            <a:ext cx="870931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06" name="Google Shape;1706;p289"/>
          <p:cNvSpPr txBox="1"/>
          <p:nvPr>
            <p:ph idx="1" type="body"/>
          </p:nvPr>
        </p:nvSpPr>
        <p:spPr>
          <a:xfrm>
            <a:off x="1219518" y="3154682"/>
            <a:ext cx="10609806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07" name="Google Shape;1707;p289"/>
          <p:cNvSpPr txBox="1"/>
          <p:nvPr>
            <p:ph idx="12" type="sldNum"/>
          </p:nvPr>
        </p:nvSpPr>
        <p:spPr>
          <a:xfrm>
            <a:off x="23339881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and Content">
  <p:cSld name="8_Title and Content">
    <p:spTree>
      <p:nvGrpSpPr>
        <p:cNvPr id="1708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290"/>
          <p:cNvSpPr/>
          <p:nvPr/>
        </p:nvSpPr>
        <p:spPr>
          <a:xfrm>
            <a:off x="609679" y="12685723"/>
            <a:ext cx="2293366" cy="59391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290"/>
          <p:cNvSpPr txBox="1"/>
          <p:nvPr>
            <p:ph type="title"/>
          </p:nvPr>
        </p:nvSpPr>
        <p:spPr>
          <a:xfrm>
            <a:off x="7840520" y="2273047"/>
            <a:ext cx="870931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11" name="Google Shape;1711;p290"/>
          <p:cNvSpPr txBox="1"/>
          <p:nvPr>
            <p:ph idx="1" type="body"/>
          </p:nvPr>
        </p:nvSpPr>
        <p:spPr>
          <a:xfrm>
            <a:off x="950878" y="3807897"/>
            <a:ext cx="22488597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12" name="Google Shape;1712;p290"/>
          <p:cNvSpPr txBox="1"/>
          <p:nvPr>
            <p:ph idx="12" type="sldNum"/>
          </p:nvPr>
        </p:nvSpPr>
        <p:spPr>
          <a:xfrm>
            <a:off x="23339881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lank 0">
  <p:cSld name="7_Blank 0"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291"/>
          <p:cNvSpPr/>
          <p:nvPr/>
        </p:nvSpPr>
        <p:spPr>
          <a:xfrm flipH="1" rot="10800000">
            <a:off x="11532989" y="2868709"/>
            <a:ext cx="1324364" cy="425580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291"/>
          <p:cNvSpPr/>
          <p:nvPr/>
        </p:nvSpPr>
        <p:spPr>
          <a:xfrm>
            <a:off x="-35590" y="0"/>
            <a:ext cx="24461523" cy="2868710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291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Blank 0">
  <p:cSld name="8_Blank 0"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292"/>
          <p:cNvSpPr/>
          <p:nvPr/>
        </p:nvSpPr>
        <p:spPr>
          <a:xfrm>
            <a:off x="-35590" y="0"/>
            <a:ext cx="24461523" cy="2868710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292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1"/>
          <p:cNvSpPr/>
          <p:nvPr/>
        </p:nvSpPr>
        <p:spPr>
          <a:xfrm>
            <a:off x="-4" y="-1"/>
            <a:ext cx="24384001" cy="13716002"/>
          </a:xfrm>
          <a:prstGeom prst="rect">
            <a:avLst/>
          </a:prstGeom>
          <a:solidFill>
            <a:srgbClr val="000000">
              <a:alpha val="5490"/>
            </a:srgbClr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" name="Google Shape;112;p61"/>
          <p:cNvSpPr/>
          <p:nvPr>
            <p:ph idx="2" type="pic"/>
          </p:nvPr>
        </p:nvSpPr>
        <p:spPr>
          <a:xfrm>
            <a:off x="-1" y="-1"/>
            <a:ext cx="13792000" cy="13716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3" name="Google Shape;113;p61"/>
          <p:cNvSpPr txBox="1"/>
          <p:nvPr>
            <p:ph type="title"/>
          </p:nvPr>
        </p:nvSpPr>
        <p:spPr>
          <a:xfrm>
            <a:off x="2523893" y="9582615"/>
            <a:ext cx="6576001" cy="2651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32650" lIns="32650" spcFirstLastPara="1" rIns="32650" wrap="square" tIns="3265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Roboto Thin"/>
              <a:buNone/>
              <a:defRPr b="0" sz="7000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4" name="Google Shape;114;p61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Финальный слайд 2">
  <p:cSld name="13_Финальный слайд 2"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293"/>
          <p:cNvSpPr/>
          <p:nvPr/>
        </p:nvSpPr>
        <p:spPr>
          <a:xfrm>
            <a:off x="-35589" y="3295"/>
            <a:ext cx="24461577" cy="1390968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293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Финальный слайд 2">
  <p:cSld name="14_Финальный слайд 2"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294"/>
          <p:cNvSpPr/>
          <p:nvPr/>
        </p:nvSpPr>
        <p:spPr>
          <a:xfrm>
            <a:off x="-35589" y="3296"/>
            <a:ext cx="24461577" cy="1370941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294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Пустой слайд">
  <p:cSld name="4_Пустой слайд">
    <p:spTree>
      <p:nvGrpSpPr>
        <p:cNvPr id="1726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295"/>
          <p:cNvSpPr/>
          <p:nvPr/>
        </p:nvSpPr>
        <p:spPr>
          <a:xfrm>
            <a:off x="609679" y="12685723"/>
            <a:ext cx="2293366" cy="59391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295"/>
          <p:cNvSpPr txBox="1"/>
          <p:nvPr>
            <p:ph idx="12" type="sldNum"/>
          </p:nvPr>
        </p:nvSpPr>
        <p:spPr>
          <a:xfrm>
            <a:off x="23339881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Финальный слайд 2">
  <p:cSld name="15_Финальный слайд 2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296"/>
          <p:cNvSpPr/>
          <p:nvPr/>
        </p:nvSpPr>
        <p:spPr>
          <a:xfrm>
            <a:off x="-35586" y="3297"/>
            <a:ext cx="24425943" cy="13888955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296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1_Title Slide">
  <p:cSld name="81_Title Slide">
    <p:spTree>
      <p:nvGrpSpPr>
        <p:cNvPr id="1732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297"/>
          <p:cNvSpPr/>
          <p:nvPr/>
        </p:nvSpPr>
        <p:spPr>
          <a:xfrm>
            <a:off x="-5" y="-2"/>
            <a:ext cx="24390358" cy="13716002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297"/>
          <p:cNvSpPr/>
          <p:nvPr>
            <p:ph idx="2" type="pic"/>
          </p:nvPr>
        </p:nvSpPr>
        <p:spPr>
          <a:xfrm>
            <a:off x="-2" y="-3"/>
            <a:ext cx="13795598" cy="13716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35" name="Google Shape;1735;p297"/>
          <p:cNvSpPr txBox="1"/>
          <p:nvPr>
            <p:ph type="title"/>
          </p:nvPr>
        </p:nvSpPr>
        <p:spPr>
          <a:xfrm>
            <a:off x="2524550" y="9582617"/>
            <a:ext cx="6577715" cy="26512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5325" lIns="65325" spcFirstLastPara="1" rIns="65325" wrap="square" tIns="65325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97"/>
              <a:buFont typeface="Roboto Thin"/>
              <a:buNone/>
              <a:defRPr b="0" sz="6797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36" name="Google Shape;1736;p297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Финальный слайд 2">
  <p:cSld name="16_Финальный слайд 2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298"/>
          <p:cNvSpPr/>
          <p:nvPr/>
        </p:nvSpPr>
        <p:spPr>
          <a:xfrm>
            <a:off x="-35586" y="3297"/>
            <a:ext cx="24425943" cy="13888955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298"/>
          <p:cNvSpPr txBox="1"/>
          <p:nvPr>
            <p:ph idx="12" type="sldNum"/>
          </p:nvPr>
        </p:nvSpPr>
        <p:spPr>
          <a:xfrm>
            <a:off x="17479752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2_Title Slide">
  <p:cSld name="82_Title Slide">
    <p:bg>
      <p:bgPr>
        <a:solidFill>
          <a:srgbClr val="F3F3F3"/>
        </a:solidFill>
      </p:bgPr>
    </p:bg>
    <p:spTree>
      <p:nvGrpSpPr>
        <p:cNvPr id="1740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299"/>
          <p:cNvSpPr/>
          <p:nvPr/>
        </p:nvSpPr>
        <p:spPr>
          <a:xfrm>
            <a:off x="-55092" y="-2"/>
            <a:ext cx="24451804" cy="13716002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299"/>
          <p:cNvSpPr txBox="1"/>
          <p:nvPr>
            <p:ph type="title"/>
          </p:nvPr>
        </p:nvSpPr>
        <p:spPr>
          <a:xfrm>
            <a:off x="1568089" y="3362182"/>
            <a:ext cx="11632935" cy="127304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43" name="Google Shape;1743;p299"/>
          <p:cNvSpPr txBox="1"/>
          <p:nvPr>
            <p:ph idx="1" type="body"/>
          </p:nvPr>
        </p:nvSpPr>
        <p:spPr>
          <a:xfrm>
            <a:off x="1568088" y="6135753"/>
            <a:ext cx="8031282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44" name="Google Shape;1744;p299"/>
          <p:cNvSpPr txBox="1"/>
          <p:nvPr/>
        </p:nvSpPr>
        <p:spPr>
          <a:xfrm>
            <a:off x="1568086" y="12228814"/>
            <a:ext cx="4658196" cy="847784"/>
          </a:xfrm>
          <a:prstGeom prst="rect">
            <a:avLst/>
          </a:prstGeom>
          <a:noFill/>
          <a:ln>
            <a:noFill/>
          </a:ln>
        </p:spPr>
        <p:txBody>
          <a:bodyPr anchorCtr="0" anchor="t" bIns="78525" lIns="78525" spcFirstLastPara="1" rIns="78525" wrap="square" tIns="785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998" u="sng" cap="none" strike="noStrike">
                <a:solidFill>
                  <a:srgbClr val="216BA9"/>
                </a:solidFill>
                <a:latin typeface="Arial"/>
                <a:ea typeface="Arial"/>
                <a:cs typeface="Arial"/>
                <a:sym typeface="Arial"/>
              </a:rPr>
              <a:t>ivideon.com</a:t>
            </a:r>
            <a:endParaRPr/>
          </a:p>
        </p:txBody>
      </p:sp>
      <p:pic>
        <p:nvPicPr>
          <p:cNvPr descr="Рисунок 6" id="1745" name="Google Shape;1745;p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085" y="-730338"/>
            <a:ext cx="4281968" cy="4278618"/>
          </a:xfrm>
          <a:prstGeom prst="rect">
            <a:avLst/>
          </a:prstGeom>
          <a:noFill/>
          <a:ln>
            <a:noFill/>
          </a:ln>
        </p:spPr>
      </p:pic>
      <p:sp>
        <p:nvSpPr>
          <p:cNvPr id="1746" name="Google Shape;1746;p299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3_Title Slide">
  <p:cSld name="83_Title Slide">
    <p:bg>
      <p:bgPr>
        <a:solidFill>
          <a:srgbClr val="F3F3F3"/>
        </a:solidFill>
      </p:bgPr>
    </p:bg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300"/>
          <p:cNvSpPr/>
          <p:nvPr/>
        </p:nvSpPr>
        <p:spPr>
          <a:xfrm>
            <a:off x="-55091" y="-2"/>
            <a:ext cx="12253449" cy="13716002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300"/>
          <p:cNvSpPr txBox="1"/>
          <p:nvPr>
            <p:ph type="title"/>
          </p:nvPr>
        </p:nvSpPr>
        <p:spPr>
          <a:xfrm>
            <a:off x="1568089" y="3362182"/>
            <a:ext cx="10172645" cy="127304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50" name="Google Shape;1750;p300"/>
          <p:cNvSpPr txBox="1"/>
          <p:nvPr>
            <p:ph idx="1" type="body"/>
          </p:nvPr>
        </p:nvSpPr>
        <p:spPr>
          <a:xfrm>
            <a:off x="1568088" y="6135753"/>
            <a:ext cx="8031282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20;p15" id="1751" name="Google Shape;1751;p3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84288" y="791206"/>
            <a:ext cx="4215315" cy="1349198"/>
          </a:xfrm>
          <a:prstGeom prst="rect">
            <a:avLst/>
          </a:prstGeom>
          <a:noFill/>
          <a:ln>
            <a:noFill/>
          </a:ln>
        </p:spPr>
      </p:pic>
      <p:sp>
        <p:nvSpPr>
          <p:cNvPr id="1752" name="Google Shape;1752;p300"/>
          <p:cNvSpPr txBox="1"/>
          <p:nvPr/>
        </p:nvSpPr>
        <p:spPr>
          <a:xfrm>
            <a:off x="1568086" y="12228814"/>
            <a:ext cx="4658196" cy="847784"/>
          </a:xfrm>
          <a:prstGeom prst="rect">
            <a:avLst/>
          </a:prstGeom>
          <a:noFill/>
          <a:ln>
            <a:noFill/>
          </a:ln>
        </p:spPr>
        <p:txBody>
          <a:bodyPr anchorCtr="0" anchor="t" bIns="78525" lIns="78525" spcFirstLastPara="1" rIns="78525" wrap="square" tIns="785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9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1753" name="Google Shape;1753;p300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4_Title Slide">
  <p:cSld name="84_Title Slide">
    <p:bg>
      <p:bgPr>
        <a:solidFill>
          <a:srgbClr val="F3F3F3"/>
        </a:solidFill>
      </p:bgPr>
    </p:bg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301"/>
          <p:cNvSpPr/>
          <p:nvPr/>
        </p:nvSpPr>
        <p:spPr>
          <a:xfrm>
            <a:off x="-3" y="1786"/>
            <a:ext cx="9668394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301"/>
          <p:cNvSpPr txBox="1"/>
          <p:nvPr>
            <p:ph idx="1" type="body"/>
          </p:nvPr>
        </p:nvSpPr>
        <p:spPr>
          <a:xfrm>
            <a:off x="12228889" y="2132529"/>
            <a:ext cx="9010327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57" name="Google Shape;1757;p301"/>
          <p:cNvSpPr txBox="1"/>
          <p:nvPr>
            <p:ph idx="2" type="body"/>
          </p:nvPr>
        </p:nvSpPr>
        <p:spPr>
          <a:xfrm>
            <a:off x="12228891" y="5726347"/>
            <a:ext cx="9010326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58" name="Google Shape;1758;p301"/>
          <p:cNvSpPr txBox="1"/>
          <p:nvPr>
            <p:ph type="title"/>
          </p:nvPr>
        </p:nvSpPr>
        <p:spPr>
          <a:xfrm>
            <a:off x="688609" y="6090827"/>
            <a:ext cx="8414381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7" id="1759" name="Google Shape;1759;p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088" y="11256442"/>
            <a:ext cx="2607480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760" name="Google Shape;1760;p301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5_Title Slide">
  <p:cSld name="85_Title Slide">
    <p:bg>
      <p:bgPr>
        <a:solidFill>
          <a:srgbClr val="F3F3F3"/>
        </a:solidFill>
      </p:bgPr>
    </p:bg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302"/>
          <p:cNvSpPr/>
          <p:nvPr/>
        </p:nvSpPr>
        <p:spPr>
          <a:xfrm>
            <a:off x="0" y="1786"/>
            <a:ext cx="1219835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302"/>
          <p:cNvSpPr txBox="1"/>
          <p:nvPr>
            <p:ph type="title"/>
          </p:nvPr>
        </p:nvSpPr>
        <p:spPr>
          <a:xfrm>
            <a:off x="688609" y="6090827"/>
            <a:ext cx="8414381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64" name="Google Shape;1764;p302"/>
          <p:cNvSpPr txBox="1"/>
          <p:nvPr>
            <p:ph idx="1" type="body"/>
          </p:nvPr>
        </p:nvSpPr>
        <p:spPr>
          <a:xfrm>
            <a:off x="14515094" y="1176897"/>
            <a:ext cx="8288468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65" name="Google Shape;1765;p302"/>
          <p:cNvSpPr txBox="1"/>
          <p:nvPr>
            <p:ph idx="2" type="body"/>
          </p:nvPr>
        </p:nvSpPr>
        <p:spPr>
          <a:xfrm>
            <a:off x="14515094" y="3473531"/>
            <a:ext cx="8288467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66" name="Google Shape;1766;p302"/>
          <p:cNvSpPr txBox="1"/>
          <p:nvPr>
            <p:ph idx="3" type="body"/>
          </p:nvPr>
        </p:nvSpPr>
        <p:spPr>
          <a:xfrm>
            <a:off x="14515094" y="5723868"/>
            <a:ext cx="8288467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67" name="Google Shape;1767;p302"/>
          <p:cNvSpPr txBox="1"/>
          <p:nvPr>
            <p:ph idx="4" type="body"/>
          </p:nvPr>
        </p:nvSpPr>
        <p:spPr>
          <a:xfrm>
            <a:off x="14515094" y="8020502"/>
            <a:ext cx="8288467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68" name="Google Shape;1768;p302"/>
          <p:cNvSpPr txBox="1"/>
          <p:nvPr>
            <p:ph idx="5" type="body"/>
          </p:nvPr>
        </p:nvSpPr>
        <p:spPr>
          <a:xfrm>
            <a:off x="14515094" y="10270844"/>
            <a:ext cx="8288467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1769" name="Google Shape;1769;p3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770" name="Google Shape;1770;p302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Финальный слайд 2 4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2"/>
          <p:cNvSpPr/>
          <p:nvPr/>
        </p:nvSpPr>
        <p:spPr>
          <a:xfrm>
            <a:off x="-35578" y="3296"/>
            <a:ext cx="24419578" cy="1388895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" name="Google Shape;117;p62"/>
          <p:cNvSpPr txBox="1"/>
          <p:nvPr>
            <p:ph idx="12" type="sldNum"/>
          </p:nvPr>
        </p:nvSpPr>
        <p:spPr>
          <a:xfrm>
            <a:off x="17475200" y="127127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4" lvl="0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4" lvl="1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4" lvl="2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4" lvl="3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4" lvl="4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4" lvl="5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4" lvl="6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4" lvl="7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4" lvl="8"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6_Title Slide">
  <p:cSld name="86_Title Slide">
    <p:bg>
      <p:bgPr>
        <a:solidFill>
          <a:srgbClr val="F3F3F3"/>
        </a:solidFill>
      </p:bgPr>
    </p:bg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303"/>
          <p:cNvSpPr/>
          <p:nvPr/>
        </p:nvSpPr>
        <p:spPr>
          <a:xfrm>
            <a:off x="0" y="1786"/>
            <a:ext cx="1219835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303"/>
          <p:cNvSpPr txBox="1"/>
          <p:nvPr>
            <p:ph idx="1" type="body"/>
          </p:nvPr>
        </p:nvSpPr>
        <p:spPr>
          <a:xfrm>
            <a:off x="13818298" y="2132529"/>
            <a:ext cx="901032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74" name="Google Shape;1774;p303"/>
          <p:cNvSpPr txBox="1"/>
          <p:nvPr>
            <p:ph idx="2" type="body"/>
          </p:nvPr>
        </p:nvSpPr>
        <p:spPr>
          <a:xfrm>
            <a:off x="13818298" y="5726347"/>
            <a:ext cx="901032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75" name="Google Shape;1775;p303"/>
          <p:cNvSpPr txBox="1"/>
          <p:nvPr>
            <p:ph type="title"/>
          </p:nvPr>
        </p:nvSpPr>
        <p:spPr>
          <a:xfrm>
            <a:off x="688609" y="6090827"/>
            <a:ext cx="8414381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1776" name="Google Shape;1776;p3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777" name="Google Shape;1777;p303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7_Title Slide">
  <p:cSld name="87_Title Slide">
    <p:bg>
      <p:bgPr>
        <a:solidFill>
          <a:srgbClr val="F3F3F3"/>
        </a:solidFill>
      </p:bgPr>
    </p:bg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304"/>
          <p:cNvSpPr/>
          <p:nvPr/>
        </p:nvSpPr>
        <p:spPr>
          <a:xfrm>
            <a:off x="12198353" y="1786"/>
            <a:ext cx="1219835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6" id="1780" name="Google Shape;1780;p3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781" name="Google Shape;1781;p304"/>
          <p:cNvSpPr txBox="1"/>
          <p:nvPr>
            <p:ph idx="1" type="body"/>
          </p:nvPr>
        </p:nvSpPr>
        <p:spPr>
          <a:xfrm>
            <a:off x="1138654" y="6858000"/>
            <a:ext cx="10557676" cy="2030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None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82472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82472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82472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82473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3998"/>
              <a:buFont typeface="Arial"/>
              <a:buChar char="•"/>
              <a:defRPr sz="3998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82" name="Google Shape;1782;p304"/>
          <p:cNvSpPr txBox="1"/>
          <p:nvPr>
            <p:ph type="title"/>
          </p:nvPr>
        </p:nvSpPr>
        <p:spPr>
          <a:xfrm>
            <a:off x="1138655" y="5323654"/>
            <a:ext cx="9889802" cy="15343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5797"/>
              <a:buFont typeface="Arial"/>
              <a:buNone/>
              <a:defRPr b="0" sz="5797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83" name="Google Shape;1783;p304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8_Title Slide">
  <p:cSld name="88_Title Slide">
    <p:bg>
      <p:bgPr>
        <a:solidFill>
          <a:srgbClr val="F3F3F3"/>
        </a:solidFill>
      </p:bgPr>
    </p:bg>
    <p:spTree>
      <p:nvGrpSpPr>
        <p:cNvPr id="1784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305"/>
          <p:cNvSpPr/>
          <p:nvPr/>
        </p:nvSpPr>
        <p:spPr>
          <a:xfrm>
            <a:off x="9668386" y="3572"/>
            <a:ext cx="14728327" cy="13712430"/>
          </a:xfrm>
          <a:prstGeom prst="rect">
            <a:avLst/>
          </a:prstGeom>
          <a:solidFill>
            <a:srgbClr val="1A96E5">
              <a:alpha val="73725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305"/>
          <p:cNvSpPr txBox="1"/>
          <p:nvPr>
            <p:ph idx="1" type="body"/>
          </p:nvPr>
        </p:nvSpPr>
        <p:spPr>
          <a:xfrm>
            <a:off x="10977528" y="6833053"/>
            <a:ext cx="1184338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787" name="Google Shape;1787;p305"/>
          <p:cNvSpPr txBox="1"/>
          <p:nvPr>
            <p:ph type="title"/>
          </p:nvPr>
        </p:nvSpPr>
        <p:spPr>
          <a:xfrm>
            <a:off x="10977528" y="3975265"/>
            <a:ext cx="11843385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8" id="1788" name="Google Shape;1788;p3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789" name="Google Shape;1789;p305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9_Title Slide">
  <p:cSld name="89_Title Slide">
    <p:bg>
      <p:bgPr>
        <a:solidFill>
          <a:srgbClr val="F3F3F3"/>
        </a:solidFill>
      </p:bgPr>
    </p:bg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1" name="Google Shape;1791;p306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792" name="Google Shape;1792;p306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06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1794" name="Google Shape;1794;p3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795" name="Google Shape;1795;p306"/>
          <p:cNvSpPr/>
          <p:nvPr>
            <p:ph idx="2" type="pic"/>
          </p:nvPr>
        </p:nvSpPr>
        <p:spPr>
          <a:xfrm>
            <a:off x="1" y="4"/>
            <a:ext cx="12198353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96" name="Google Shape;1796;p306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97" name="Google Shape;1797;p306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0_Title Slide">
  <p:cSld name="90_Title Slide">
    <p:bg>
      <p:bgPr>
        <a:solidFill>
          <a:srgbClr val="F3F3F3"/>
        </a:solidFill>
      </p:bgPr>
    </p:bg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9" name="Google Shape;1799;p307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800" name="Google Shape;1800;p307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07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2" name="Google Shape;1802;p307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03" name="Google Shape;1803;p307"/>
          <p:cNvSpPr txBox="1"/>
          <p:nvPr>
            <p:ph idx="1" type="body"/>
          </p:nvPr>
        </p:nvSpPr>
        <p:spPr>
          <a:xfrm>
            <a:off x="2853378" y="3478397"/>
            <a:ext cx="880233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04" name="Google Shape;1804;p307"/>
          <p:cNvSpPr txBox="1"/>
          <p:nvPr>
            <p:ph idx="2" type="body"/>
          </p:nvPr>
        </p:nvSpPr>
        <p:spPr>
          <a:xfrm>
            <a:off x="2853378" y="4303874"/>
            <a:ext cx="8802335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05" name="Google Shape;1805;p307"/>
          <p:cNvSpPr txBox="1"/>
          <p:nvPr>
            <p:ph idx="3" type="body"/>
          </p:nvPr>
        </p:nvSpPr>
        <p:spPr>
          <a:xfrm>
            <a:off x="2853378" y="7243821"/>
            <a:ext cx="8802335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06" name="Google Shape;1806;p307"/>
          <p:cNvSpPr txBox="1"/>
          <p:nvPr>
            <p:ph idx="4" type="body"/>
          </p:nvPr>
        </p:nvSpPr>
        <p:spPr>
          <a:xfrm>
            <a:off x="14026289" y="3478397"/>
            <a:ext cx="880233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07" name="Google Shape;1807;p307"/>
          <p:cNvSpPr txBox="1"/>
          <p:nvPr>
            <p:ph idx="5" type="body"/>
          </p:nvPr>
        </p:nvSpPr>
        <p:spPr>
          <a:xfrm>
            <a:off x="14026289" y="4303874"/>
            <a:ext cx="8802335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08" name="Google Shape;1808;p307"/>
          <p:cNvSpPr txBox="1"/>
          <p:nvPr>
            <p:ph idx="6" type="body"/>
          </p:nvPr>
        </p:nvSpPr>
        <p:spPr>
          <a:xfrm>
            <a:off x="2853378" y="6415742"/>
            <a:ext cx="880233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09" name="Google Shape;1809;p307"/>
          <p:cNvSpPr txBox="1"/>
          <p:nvPr>
            <p:ph idx="7" type="body"/>
          </p:nvPr>
        </p:nvSpPr>
        <p:spPr>
          <a:xfrm>
            <a:off x="2853378" y="10187287"/>
            <a:ext cx="8802335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10" name="Google Shape;1810;p307"/>
          <p:cNvSpPr txBox="1"/>
          <p:nvPr>
            <p:ph idx="8" type="body"/>
          </p:nvPr>
        </p:nvSpPr>
        <p:spPr>
          <a:xfrm>
            <a:off x="2853378" y="9359774"/>
            <a:ext cx="880233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11" name="Google Shape;1811;p307"/>
          <p:cNvSpPr txBox="1"/>
          <p:nvPr>
            <p:ph idx="9" type="body"/>
          </p:nvPr>
        </p:nvSpPr>
        <p:spPr>
          <a:xfrm>
            <a:off x="14026292" y="7243821"/>
            <a:ext cx="8802335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12" name="Google Shape;1812;p307"/>
          <p:cNvSpPr txBox="1"/>
          <p:nvPr>
            <p:ph idx="13" type="body"/>
          </p:nvPr>
        </p:nvSpPr>
        <p:spPr>
          <a:xfrm>
            <a:off x="14026292" y="6415742"/>
            <a:ext cx="880233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13" name="Google Shape;1813;p307"/>
          <p:cNvSpPr txBox="1"/>
          <p:nvPr>
            <p:ph idx="14" type="body"/>
          </p:nvPr>
        </p:nvSpPr>
        <p:spPr>
          <a:xfrm>
            <a:off x="14026292" y="10187287"/>
            <a:ext cx="8802335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14" name="Google Shape;1814;p307"/>
          <p:cNvSpPr txBox="1"/>
          <p:nvPr>
            <p:ph idx="15" type="body"/>
          </p:nvPr>
        </p:nvSpPr>
        <p:spPr>
          <a:xfrm>
            <a:off x="14026289" y="9359774"/>
            <a:ext cx="8802335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9" id="1815" name="Google Shape;1815;p3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816" name="Google Shape;1816;p307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1_Title Slide">
  <p:cSld name="91_Title Slide">
    <p:bg>
      <p:bgPr>
        <a:solidFill>
          <a:srgbClr val="F3F3F3"/>
        </a:solidFill>
      </p:bgPr>
    </p:bg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8" name="Google Shape;1818;p308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819" name="Google Shape;1819;p308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08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1" name="Google Shape;1821;p308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1822" name="Google Shape;1822;p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308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2_Title Slide">
  <p:cSld name="92_Title Slide">
    <p:bg>
      <p:bgPr>
        <a:solidFill>
          <a:srgbClr val="F3F3F3"/>
        </a:solidFill>
      </p:bgPr>
    </p:bg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5" name="Google Shape;1825;p309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826" name="Google Shape;1826;p309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309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1828" name="Google Shape;1828;p3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829" name="Google Shape;1829;p309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30" name="Google Shape;1830;p309"/>
          <p:cNvSpPr txBox="1"/>
          <p:nvPr>
            <p:ph idx="1" type="body"/>
          </p:nvPr>
        </p:nvSpPr>
        <p:spPr>
          <a:xfrm>
            <a:off x="13818298" y="2132529"/>
            <a:ext cx="901032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31" name="Google Shape;1831;p309"/>
          <p:cNvSpPr txBox="1"/>
          <p:nvPr>
            <p:ph idx="2" type="body"/>
          </p:nvPr>
        </p:nvSpPr>
        <p:spPr>
          <a:xfrm>
            <a:off x="13818298" y="5726347"/>
            <a:ext cx="901032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32" name="Google Shape;1832;p309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3_Title Slide">
  <p:cSld name="93_Title Slide">
    <p:bg>
      <p:bgPr>
        <a:solidFill>
          <a:srgbClr val="F3F3F3"/>
        </a:solidFill>
      </p:bgPr>
    </p:bg>
    <p:spTree>
      <p:nvGrpSpPr>
        <p:cNvPr id="1833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310"/>
          <p:cNvSpPr/>
          <p:nvPr/>
        </p:nvSpPr>
        <p:spPr>
          <a:xfrm>
            <a:off x="18815680" y="2634528"/>
            <a:ext cx="3963101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310"/>
          <p:cNvSpPr txBox="1"/>
          <p:nvPr>
            <p:ph idx="1" type="body"/>
          </p:nvPr>
        </p:nvSpPr>
        <p:spPr>
          <a:xfrm>
            <a:off x="19067663" y="3158008"/>
            <a:ext cx="3459137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36" name="Google Shape;1836;p310"/>
          <p:cNvSpPr txBox="1"/>
          <p:nvPr>
            <p:ph idx="2" type="body"/>
          </p:nvPr>
        </p:nvSpPr>
        <p:spPr>
          <a:xfrm>
            <a:off x="19067663" y="4361281"/>
            <a:ext cx="34591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37" name="Google Shape;1837;p310"/>
          <p:cNvSpPr/>
          <p:nvPr>
            <p:ph idx="3" type="pic"/>
          </p:nvPr>
        </p:nvSpPr>
        <p:spPr>
          <a:xfrm>
            <a:off x="18815680" y="6234526"/>
            <a:ext cx="3963101" cy="28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38" name="Google Shape;1838;p310"/>
          <p:cNvSpPr/>
          <p:nvPr/>
        </p:nvSpPr>
        <p:spPr>
          <a:xfrm>
            <a:off x="1540730" y="2653869"/>
            <a:ext cx="3963101" cy="648000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9" name="Google Shape;1839;p310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840" name="Google Shape;1840;p310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10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2" name="Google Shape;1842;p310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43" name="Google Shape;1843;p310"/>
          <p:cNvSpPr txBox="1"/>
          <p:nvPr>
            <p:ph idx="4" type="body"/>
          </p:nvPr>
        </p:nvSpPr>
        <p:spPr>
          <a:xfrm>
            <a:off x="1792713" y="3177353"/>
            <a:ext cx="3459133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44" name="Google Shape;1844;p310"/>
          <p:cNvSpPr txBox="1"/>
          <p:nvPr>
            <p:ph idx="5" type="body"/>
          </p:nvPr>
        </p:nvSpPr>
        <p:spPr>
          <a:xfrm>
            <a:off x="1792713" y="4380624"/>
            <a:ext cx="3459133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45" name="Google Shape;1845;p310"/>
          <p:cNvSpPr/>
          <p:nvPr>
            <p:ph idx="6" type="pic"/>
          </p:nvPr>
        </p:nvSpPr>
        <p:spPr>
          <a:xfrm>
            <a:off x="1540730" y="6253874"/>
            <a:ext cx="3963101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46" name="Google Shape;1846;p310"/>
          <p:cNvSpPr/>
          <p:nvPr/>
        </p:nvSpPr>
        <p:spPr>
          <a:xfrm>
            <a:off x="5859466" y="2653869"/>
            <a:ext cx="3963101" cy="648000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310"/>
          <p:cNvSpPr txBox="1"/>
          <p:nvPr>
            <p:ph idx="7" type="body"/>
          </p:nvPr>
        </p:nvSpPr>
        <p:spPr>
          <a:xfrm>
            <a:off x="6111448" y="3177353"/>
            <a:ext cx="3459137" cy="9366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48" name="Google Shape;1848;p310"/>
          <p:cNvSpPr txBox="1"/>
          <p:nvPr>
            <p:ph idx="8" type="body"/>
          </p:nvPr>
        </p:nvSpPr>
        <p:spPr>
          <a:xfrm>
            <a:off x="6111448" y="4380624"/>
            <a:ext cx="34591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49" name="Google Shape;1849;p310"/>
          <p:cNvSpPr/>
          <p:nvPr>
            <p:ph idx="9" type="pic"/>
          </p:nvPr>
        </p:nvSpPr>
        <p:spPr>
          <a:xfrm>
            <a:off x="5859466" y="6253874"/>
            <a:ext cx="3963101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50" name="Google Shape;1850;p310"/>
          <p:cNvSpPr/>
          <p:nvPr/>
        </p:nvSpPr>
        <p:spPr>
          <a:xfrm>
            <a:off x="10178205" y="2634528"/>
            <a:ext cx="3963101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310"/>
          <p:cNvSpPr txBox="1"/>
          <p:nvPr>
            <p:ph idx="13" type="body"/>
          </p:nvPr>
        </p:nvSpPr>
        <p:spPr>
          <a:xfrm>
            <a:off x="10430189" y="3158007"/>
            <a:ext cx="3459133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52" name="Google Shape;1852;p310"/>
          <p:cNvSpPr txBox="1"/>
          <p:nvPr>
            <p:ph idx="14" type="body"/>
          </p:nvPr>
        </p:nvSpPr>
        <p:spPr>
          <a:xfrm>
            <a:off x="10430189" y="4361281"/>
            <a:ext cx="3459133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53" name="Google Shape;1853;p310"/>
          <p:cNvSpPr/>
          <p:nvPr>
            <p:ph idx="15" type="pic"/>
          </p:nvPr>
        </p:nvSpPr>
        <p:spPr>
          <a:xfrm>
            <a:off x="10178205" y="6234526"/>
            <a:ext cx="3963101" cy="28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54" name="Google Shape;1854;p310"/>
          <p:cNvSpPr/>
          <p:nvPr/>
        </p:nvSpPr>
        <p:spPr>
          <a:xfrm>
            <a:off x="14496942" y="2634528"/>
            <a:ext cx="3963101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310"/>
          <p:cNvSpPr txBox="1"/>
          <p:nvPr>
            <p:ph idx="16" type="body"/>
          </p:nvPr>
        </p:nvSpPr>
        <p:spPr>
          <a:xfrm>
            <a:off x="14748925" y="3158007"/>
            <a:ext cx="3459137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56" name="Google Shape;1856;p310"/>
          <p:cNvSpPr txBox="1"/>
          <p:nvPr>
            <p:ph idx="17" type="body"/>
          </p:nvPr>
        </p:nvSpPr>
        <p:spPr>
          <a:xfrm>
            <a:off x="14748922" y="4361281"/>
            <a:ext cx="3459137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57" name="Google Shape;1857;p310"/>
          <p:cNvSpPr/>
          <p:nvPr>
            <p:ph idx="18" type="pic"/>
          </p:nvPr>
        </p:nvSpPr>
        <p:spPr>
          <a:xfrm>
            <a:off x="14496942" y="6234526"/>
            <a:ext cx="3963101" cy="28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1858" name="Google Shape;1858;p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859" name="Google Shape;1859;p310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4_Title Slide">
  <p:cSld name="94_Title Slide">
    <p:bg>
      <p:bgPr>
        <a:solidFill>
          <a:srgbClr val="F3F3F3"/>
        </a:solidFill>
      </p:bgPr>
    </p:bg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311"/>
          <p:cNvSpPr/>
          <p:nvPr/>
        </p:nvSpPr>
        <p:spPr>
          <a:xfrm>
            <a:off x="1540728" y="3670800"/>
            <a:ext cx="3942621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2" name="Google Shape;1862;p311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863" name="Google Shape;1863;p311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11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5" name="Google Shape;1865;p311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66" name="Google Shape;1866;p311"/>
          <p:cNvSpPr txBox="1"/>
          <p:nvPr>
            <p:ph idx="1" type="body"/>
          </p:nvPr>
        </p:nvSpPr>
        <p:spPr>
          <a:xfrm>
            <a:off x="1792713" y="8258281"/>
            <a:ext cx="3547081" cy="157245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12507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3198"/>
              <a:buFont typeface="Arial"/>
              <a:buNone/>
              <a:defRPr sz="3198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67" name="Google Shape;1867;p311"/>
          <p:cNvSpPr/>
          <p:nvPr>
            <p:ph idx="2" type="pic"/>
          </p:nvPr>
        </p:nvSpPr>
        <p:spPr>
          <a:xfrm>
            <a:off x="1540728" y="3670600"/>
            <a:ext cx="3942621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1868" name="Google Shape;1868;p3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Google Shape;1869;p311"/>
          <p:cNvSpPr/>
          <p:nvPr/>
        </p:nvSpPr>
        <p:spPr>
          <a:xfrm>
            <a:off x="5836685" y="3670800"/>
            <a:ext cx="3942618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11"/>
          <p:cNvSpPr txBox="1"/>
          <p:nvPr>
            <p:ph idx="3" type="body"/>
          </p:nvPr>
        </p:nvSpPr>
        <p:spPr>
          <a:xfrm>
            <a:off x="6088665" y="8258283"/>
            <a:ext cx="3547083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71" name="Google Shape;1871;p311"/>
          <p:cNvSpPr/>
          <p:nvPr>
            <p:ph idx="4" type="pic"/>
          </p:nvPr>
        </p:nvSpPr>
        <p:spPr>
          <a:xfrm>
            <a:off x="5836685" y="3670600"/>
            <a:ext cx="3942618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72" name="Google Shape;1872;p311"/>
          <p:cNvSpPr/>
          <p:nvPr/>
        </p:nvSpPr>
        <p:spPr>
          <a:xfrm>
            <a:off x="10132642" y="3670800"/>
            <a:ext cx="3942619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311"/>
          <p:cNvSpPr txBox="1"/>
          <p:nvPr>
            <p:ph idx="5" type="body"/>
          </p:nvPr>
        </p:nvSpPr>
        <p:spPr>
          <a:xfrm>
            <a:off x="10384626" y="8258283"/>
            <a:ext cx="3547079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74" name="Google Shape;1874;p311"/>
          <p:cNvSpPr/>
          <p:nvPr>
            <p:ph idx="6" type="pic"/>
          </p:nvPr>
        </p:nvSpPr>
        <p:spPr>
          <a:xfrm>
            <a:off x="10132642" y="3670600"/>
            <a:ext cx="3942619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75" name="Google Shape;1875;p311"/>
          <p:cNvSpPr/>
          <p:nvPr/>
        </p:nvSpPr>
        <p:spPr>
          <a:xfrm>
            <a:off x="14428595" y="3670800"/>
            <a:ext cx="3942619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311"/>
          <p:cNvSpPr txBox="1"/>
          <p:nvPr>
            <p:ph idx="7" type="body"/>
          </p:nvPr>
        </p:nvSpPr>
        <p:spPr>
          <a:xfrm>
            <a:off x="14680578" y="8258283"/>
            <a:ext cx="3547081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77" name="Google Shape;1877;p311"/>
          <p:cNvSpPr/>
          <p:nvPr>
            <p:ph idx="8" type="pic"/>
          </p:nvPr>
        </p:nvSpPr>
        <p:spPr>
          <a:xfrm>
            <a:off x="14428595" y="3670600"/>
            <a:ext cx="3942619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78" name="Google Shape;1878;p311"/>
          <p:cNvSpPr/>
          <p:nvPr/>
        </p:nvSpPr>
        <p:spPr>
          <a:xfrm>
            <a:off x="18724555" y="3670800"/>
            <a:ext cx="3942619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311"/>
          <p:cNvSpPr txBox="1"/>
          <p:nvPr>
            <p:ph idx="9" type="body"/>
          </p:nvPr>
        </p:nvSpPr>
        <p:spPr>
          <a:xfrm>
            <a:off x="18976538" y="8258283"/>
            <a:ext cx="3547081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80" name="Google Shape;1880;p311"/>
          <p:cNvSpPr/>
          <p:nvPr>
            <p:ph idx="13" type="pic"/>
          </p:nvPr>
        </p:nvSpPr>
        <p:spPr>
          <a:xfrm>
            <a:off x="18724555" y="3670600"/>
            <a:ext cx="3942619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81" name="Google Shape;1881;p311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5_Title Slide">
  <p:cSld name="95_Title Slide">
    <p:bg>
      <p:bgPr>
        <a:solidFill>
          <a:srgbClr val="F3F3F3"/>
        </a:solidFill>
      </p:bgPr>
    </p:bg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312"/>
          <p:cNvSpPr/>
          <p:nvPr/>
        </p:nvSpPr>
        <p:spPr>
          <a:xfrm>
            <a:off x="1540728" y="3670798"/>
            <a:ext cx="4993196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312"/>
          <p:cNvSpPr/>
          <p:nvPr/>
        </p:nvSpPr>
        <p:spPr>
          <a:xfrm>
            <a:off x="6981415" y="3670798"/>
            <a:ext cx="4993195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12"/>
          <p:cNvSpPr/>
          <p:nvPr/>
        </p:nvSpPr>
        <p:spPr>
          <a:xfrm>
            <a:off x="12422103" y="3670798"/>
            <a:ext cx="4993193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12"/>
          <p:cNvSpPr/>
          <p:nvPr/>
        </p:nvSpPr>
        <p:spPr>
          <a:xfrm>
            <a:off x="17862784" y="3670798"/>
            <a:ext cx="4993195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12"/>
          <p:cNvSpPr/>
          <p:nvPr/>
        </p:nvSpPr>
        <p:spPr>
          <a:xfrm>
            <a:off x="-987083" y="1799502"/>
            <a:ext cx="12926004" cy="72005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12"/>
          <p:cNvSpPr/>
          <p:nvPr/>
        </p:nvSpPr>
        <p:spPr>
          <a:xfrm>
            <a:off x="-727642" y="1799302"/>
            <a:ext cx="12925999" cy="72005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12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7" id="1890" name="Google Shape;1890;p3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891" name="Google Shape;1891;p312"/>
          <p:cNvSpPr txBox="1"/>
          <p:nvPr>
            <p:ph idx="1" type="body"/>
          </p:nvPr>
        </p:nvSpPr>
        <p:spPr>
          <a:xfrm>
            <a:off x="18114769" y="7176053"/>
            <a:ext cx="4489231" cy="26546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92" name="Google Shape;1892;p312"/>
          <p:cNvSpPr/>
          <p:nvPr>
            <p:ph idx="2" type="pic"/>
          </p:nvPr>
        </p:nvSpPr>
        <p:spPr>
          <a:xfrm>
            <a:off x="17862786" y="3670601"/>
            <a:ext cx="4965837" cy="3187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93" name="Google Shape;1893;p312"/>
          <p:cNvSpPr txBox="1"/>
          <p:nvPr>
            <p:ph idx="3" type="body"/>
          </p:nvPr>
        </p:nvSpPr>
        <p:spPr>
          <a:xfrm>
            <a:off x="12674083" y="7176053"/>
            <a:ext cx="4489229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94" name="Google Shape;1894;p312"/>
          <p:cNvSpPr/>
          <p:nvPr>
            <p:ph idx="4" type="pic"/>
          </p:nvPr>
        </p:nvSpPr>
        <p:spPr>
          <a:xfrm>
            <a:off x="12422100" y="3670601"/>
            <a:ext cx="4965839" cy="3187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95" name="Google Shape;1895;p312"/>
          <p:cNvSpPr txBox="1"/>
          <p:nvPr>
            <p:ph idx="5" type="body"/>
          </p:nvPr>
        </p:nvSpPr>
        <p:spPr>
          <a:xfrm>
            <a:off x="7233394" y="7176053"/>
            <a:ext cx="4489230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96" name="Google Shape;1896;p312"/>
          <p:cNvSpPr/>
          <p:nvPr>
            <p:ph idx="6" type="pic"/>
          </p:nvPr>
        </p:nvSpPr>
        <p:spPr>
          <a:xfrm>
            <a:off x="6981415" y="3670601"/>
            <a:ext cx="4965837" cy="3187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97" name="Google Shape;1897;p312"/>
          <p:cNvSpPr txBox="1"/>
          <p:nvPr>
            <p:ph idx="7" type="body"/>
          </p:nvPr>
        </p:nvSpPr>
        <p:spPr>
          <a:xfrm>
            <a:off x="1800172" y="7176053"/>
            <a:ext cx="4489230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898" name="Google Shape;1898;p312"/>
          <p:cNvSpPr/>
          <p:nvPr>
            <p:ph idx="8" type="pic"/>
          </p:nvPr>
        </p:nvSpPr>
        <p:spPr>
          <a:xfrm>
            <a:off x="1548193" y="3670601"/>
            <a:ext cx="4965839" cy="3187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99" name="Google Shape;1899;p312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ункты" type="tx">
  <p:cSld name="TITLE_AND_BOD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4"/>
          <p:cNvSpPr txBox="1"/>
          <p:nvPr>
            <p:ph type="title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4" name="Google Shape;124;p3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25" name="Google Shape;125;p3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26" name="Google Shape;126;p34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6_Title Slide">
  <p:cSld name="96_Title Slide">
    <p:bg>
      <p:bgPr>
        <a:solidFill>
          <a:srgbClr val="F3F3F3"/>
        </a:solidFill>
      </p:bgPr>
    </p:bg>
    <p:spTree>
      <p:nvGrpSpPr>
        <p:cNvPr id="1900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p313"/>
          <p:cNvSpPr/>
          <p:nvPr/>
        </p:nvSpPr>
        <p:spPr>
          <a:xfrm>
            <a:off x="1540728" y="3670798"/>
            <a:ext cx="4993196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13"/>
          <p:cNvSpPr/>
          <p:nvPr/>
        </p:nvSpPr>
        <p:spPr>
          <a:xfrm>
            <a:off x="6981415" y="3670798"/>
            <a:ext cx="4993195" cy="807725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313"/>
          <p:cNvSpPr/>
          <p:nvPr/>
        </p:nvSpPr>
        <p:spPr>
          <a:xfrm>
            <a:off x="-987083" y="1799502"/>
            <a:ext cx="12926004" cy="72005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313"/>
          <p:cNvSpPr/>
          <p:nvPr/>
        </p:nvSpPr>
        <p:spPr>
          <a:xfrm>
            <a:off x="-727642" y="1799302"/>
            <a:ext cx="12925999" cy="72005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313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7" id="1906" name="Google Shape;1906;p3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07" name="Google Shape;1907;p313"/>
          <p:cNvSpPr txBox="1"/>
          <p:nvPr>
            <p:ph idx="1" type="body"/>
          </p:nvPr>
        </p:nvSpPr>
        <p:spPr>
          <a:xfrm>
            <a:off x="7233394" y="7176053"/>
            <a:ext cx="4489230" cy="26546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08" name="Google Shape;1908;p313"/>
          <p:cNvSpPr/>
          <p:nvPr>
            <p:ph idx="2" type="pic"/>
          </p:nvPr>
        </p:nvSpPr>
        <p:spPr>
          <a:xfrm>
            <a:off x="6981415" y="3670601"/>
            <a:ext cx="4965837" cy="3187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09" name="Google Shape;1909;p313"/>
          <p:cNvSpPr txBox="1"/>
          <p:nvPr>
            <p:ph idx="3" type="body"/>
          </p:nvPr>
        </p:nvSpPr>
        <p:spPr>
          <a:xfrm>
            <a:off x="1800172" y="7176053"/>
            <a:ext cx="4489230" cy="2654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10" name="Google Shape;1910;p313"/>
          <p:cNvSpPr/>
          <p:nvPr>
            <p:ph idx="4" type="pic"/>
          </p:nvPr>
        </p:nvSpPr>
        <p:spPr>
          <a:xfrm>
            <a:off x="1548193" y="3670601"/>
            <a:ext cx="4965839" cy="3187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11" name="Google Shape;1911;p313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7_Title Slide">
  <p:cSld name="97_Title Slide">
    <p:bg>
      <p:bgPr>
        <a:solidFill>
          <a:srgbClr val="F3F3F3"/>
        </a:solidFill>
      </p:bgPr>
    </p:bg>
    <p:spTree>
      <p:nvGrpSpPr>
        <p:cNvPr id="1912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314"/>
          <p:cNvSpPr/>
          <p:nvPr/>
        </p:nvSpPr>
        <p:spPr>
          <a:xfrm>
            <a:off x="-55092" y="1"/>
            <a:ext cx="24451804" cy="6858004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314"/>
          <p:cNvSpPr/>
          <p:nvPr/>
        </p:nvSpPr>
        <p:spPr>
          <a:xfrm>
            <a:off x="-987083" y="1799502"/>
            <a:ext cx="12926004" cy="72005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27" id="1915" name="Google Shape;1915;p3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16" name="Google Shape;1916;p314"/>
          <p:cNvSpPr/>
          <p:nvPr>
            <p:ph idx="2" type="pic"/>
          </p:nvPr>
        </p:nvSpPr>
        <p:spPr>
          <a:xfrm>
            <a:off x="17862786" y="2769336"/>
            <a:ext cx="4965837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17" name="Google Shape;1917;p314"/>
          <p:cNvSpPr/>
          <p:nvPr>
            <p:ph idx="3" type="pic"/>
          </p:nvPr>
        </p:nvSpPr>
        <p:spPr>
          <a:xfrm>
            <a:off x="12422100" y="2769336"/>
            <a:ext cx="4965839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18" name="Google Shape;1918;p314"/>
          <p:cNvSpPr/>
          <p:nvPr>
            <p:ph idx="4" type="pic"/>
          </p:nvPr>
        </p:nvSpPr>
        <p:spPr>
          <a:xfrm>
            <a:off x="6981415" y="2769336"/>
            <a:ext cx="4965837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19" name="Google Shape;1919;p314"/>
          <p:cNvSpPr txBox="1"/>
          <p:nvPr>
            <p:ph idx="1" type="body"/>
          </p:nvPr>
        </p:nvSpPr>
        <p:spPr>
          <a:xfrm>
            <a:off x="1548192" y="7563679"/>
            <a:ext cx="21118979" cy="36927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31672" lvl="0" marL="4572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672" lvl="1" marL="9144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31672" lvl="2" marL="13716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31672" lvl="3" marL="18288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31673" lvl="4" marL="2286000" algn="l">
              <a:lnSpc>
                <a:spcPct val="125015"/>
              </a:lnSpc>
              <a:spcBef>
                <a:spcPts val="1199"/>
              </a:spcBef>
              <a:spcAft>
                <a:spcPts val="0"/>
              </a:spcAft>
              <a:buClr>
                <a:srgbClr val="47A5E7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20" name="Google Shape;1920;p314"/>
          <p:cNvSpPr/>
          <p:nvPr>
            <p:ph idx="5" type="pic"/>
          </p:nvPr>
        </p:nvSpPr>
        <p:spPr>
          <a:xfrm>
            <a:off x="1548193" y="2769336"/>
            <a:ext cx="4965839" cy="3187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21" name="Google Shape;1921;p314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922" name="Google Shape;1922;p314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923" name="Google Shape;1923;p314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314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5" name="Google Shape;1925;p314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8_Title Slide">
  <p:cSld name="98_Title Slide">
    <p:bg>
      <p:bgPr>
        <a:solidFill>
          <a:srgbClr val="F3F3F3"/>
        </a:solidFill>
      </p:bgPr>
    </p:bg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315"/>
          <p:cNvSpPr/>
          <p:nvPr/>
        </p:nvSpPr>
        <p:spPr>
          <a:xfrm>
            <a:off x="-55092" y="2"/>
            <a:ext cx="24451804" cy="806172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315"/>
          <p:cNvSpPr/>
          <p:nvPr/>
        </p:nvSpPr>
        <p:spPr>
          <a:xfrm>
            <a:off x="-987083" y="1799502"/>
            <a:ext cx="12926004" cy="72005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27" id="1929" name="Google Shape;1929;p3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30" name="Google Shape;1930;p315"/>
          <p:cNvSpPr txBox="1"/>
          <p:nvPr>
            <p:ph idx="1" type="body"/>
          </p:nvPr>
        </p:nvSpPr>
        <p:spPr>
          <a:xfrm>
            <a:off x="1548192" y="9601200"/>
            <a:ext cx="21118979" cy="20934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1269"/>
              </a:lnSpc>
              <a:spcBef>
                <a:spcPts val="11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31" name="Google Shape;1931;p315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932" name="Google Shape;1932;p315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933" name="Google Shape;1933;p315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15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5" name="Google Shape;1935;p315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9_Title Slide">
  <p:cSld name="99_Title Slide">
    <p:bg>
      <p:bgPr>
        <a:solidFill>
          <a:srgbClr val="F3F3F3"/>
        </a:solidFill>
      </p:bgPr>
    </p:bg>
    <p:spTree>
      <p:nvGrpSpPr>
        <p:cNvPr id="1936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316"/>
          <p:cNvSpPr/>
          <p:nvPr/>
        </p:nvSpPr>
        <p:spPr>
          <a:xfrm>
            <a:off x="1585688" y="4218609"/>
            <a:ext cx="6483253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316"/>
          <p:cNvSpPr/>
          <p:nvPr/>
        </p:nvSpPr>
        <p:spPr>
          <a:xfrm>
            <a:off x="16332895" y="4218609"/>
            <a:ext cx="6483251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316"/>
          <p:cNvSpPr/>
          <p:nvPr/>
        </p:nvSpPr>
        <p:spPr>
          <a:xfrm>
            <a:off x="8659070" y="3624898"/>
            <a:ext cx="7105699" cy="698375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0" rotWithShape="0" dir="5400000" dist="2032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316"/>
          <p:cNvSpPr/>
          <p:nvPr>
            <p:ph idx="2" type="pic"/>
          </p:nvPr>
        </p:nvSpPr>
        <p:spPr>
          <a:xfrm>
            <a:off x="1585688" y="4218611"/>
            <a:ext cx="6473651" cy="4318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41" name="Google Shape;1941;p316"/>
          <p:cNvSpPr/>
          <p:nvPr>
            <p:ph idx="3" type="pic"/>
          </p:nvPr>
        </p:nvSpPr>
        <p:spPr>
          <a:xfrm>
            <a:off x="8666753" y="3624895"/>
            <a:ext cx="7090335" cy="5160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42" name="Google Shape;1942;p316"/>
          <p:cNvSpPr/>
          <p:nvPr>
            <p:ph idx="4" type="pic"/>
          </p:nvPr>
        </p:nvSpPr>
        <p:spPr>
          <a:xfrm>
            <a:off x="16345373" y="4218611"/>
            <a:ext cx="6483251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43" name="Google Shape;1943;p316"/>
          <p:cNvSpPr txBox="1"/>
          <p:nvPr>
            <p:ph idx="1" type="body"/>
          </p:nvPr>
        </p:nvSpPr>
        <p:spPr>
          <a:xfrm>
            <a:off x="1887262" y="8785530"/>
            <a:ext cx="5880105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44" name="Google Shape;1944;p316"/>
          <p:cNvSpPr txBox="1"/>
          <p:nvPr>
            <p:ph idx="5" type="body"/>
          </p:nvPr>
        </p:nvSpPr>
        <p:spPr>
          <a:xfrm>
            <a:off x="9271869" y="9127827"/>
            <a:ext cx="5880105" cy="11385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1945" name="Google Shape;1945;p316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946" name="Google Shape;1946;p316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316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8" name="Google Shape;1948;p316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1949" name="Google Shape;1949;p3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50" name="Google Shape;1950;p316"/>
          <p:cNvSpPr txBox="1"/>
          <p:nvPr>
            <p:ph idx="6" type="body"/>
          </p:nvPr>
        </p:nvSpPr>
        <p:spPr>
          <a:xfrm>
            <a:off x="16629347" y="8785530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51" name="Google Shape;1951;p316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_Title Slide">
  <p:cSld name="100_Title Slide">
    <p:bg>
      <p:bgPr>
        <a:solidFill>
          <a:srgbClr val="F3F3F3"/>
        </a:solidFill>
      </p:bgPr>
    </p:bg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317"/>
          <p:cNvSpPr/>
          <p:nvPr/>
        </p:nvSpPr>
        <p:spPr>
          <a:xfrm>
            <a:off x="1585688" y="4218609"/>
            <a:ext cx="6483253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317"/>
          <p:cNvSpPr/>
          <p:nvPr/>
        </p:nvSpPr>
        <p:spPr>
          <a:xfrm>
            <a:off x="16332895" y="4218609"/>
            <a:ext cx="6483251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17"/>
          <p:cNvSpPr/>
          <p:nvPr>
            <p:ph idx="2" type="pic"/>
          </p:nvPr>
        </p:nvSpPr>
        <p:spPr>
          <a:xfrm>
            <a:off x="1585688" y="4218611"/>
            <a:ext cx="6473651" cy="4318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56" name="Google Shape;1956;p317"/>
          <p:cNvSpPr/>
          <p:nvPr>
            <p:ph idx="3" type="pic"/>
          </p:nvPr>
        </p:nvSpPr>
        <p:spPr>
          <a:xfrm>
            <a:off x="16345373" y="4218611"/>
            <a:ext cx="6483251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57" name="Google Shape;1957;p317"/>
          <p:cNvSpPr txBox="1"/>
          <p:nvPr>
            <p:ph idx="1" type="body"/>
          </p:nvPr>
        </p:nvSpPr>
        <p:spPr>
          <a:xfrm>
            <a:off x="1887262" y="8785530"/>
            <a:ext cx="5880105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1958" name="Google Shape;1958;p317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959" name="Google Shape;1959;p317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317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1" name="Google Shape;1961;p317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1962" name="Google Shape;1962;p3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63" name="Google Shape;1963;p317"/>
          <p:cNvSpPr txBox="1"/>
          <p:nvPr>
            <p:ph idx="4" type="body"/>
          </p:nvPr>
        </p:nvSpPr>
        <p:spPr>
          <a:xfrm>
            <a:off x="16629347" y="8785530"/>
            <a:ext cx="5880103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64" name="Google Shape;1964;p317"/>
          <p:cNvSpPr/>
          <p:nvPr/>
        </p:nvSpPr>
        <p:spPr>
          <a:xfrm>
            <a:off x="8953050" y="4218609"/>
            <a:ext cx="6483251" cy="6338360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317"/>
          <p:cNvSpPr/>
          <p:nvPr>
            <p:ph idx="5" type="pic"/>
          </p:nvPr>
        </p:nvSpPr>
        <p:spPr>
          <a:xfrm>
            <a:off x="8965531" y="4218611"/>
            <a:ext cx="6483251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66" name="Google Shape;1966;p317"/>
          <p:cNvSpPr txBox="1"/>
          <p:nvPr>
            <p:ph idx="6" type="body"/>
          </p:nvPr>
        </p:nvSpPr>
        <p:spPr>
          <a:xfrm>
            <a:off x="9249502" y="8785530"/>
            <a:ext cx="5880106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67" name="Google Shape;1967;p317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1_Title Slide">
  <p:cSld name="101_Title Slide">
    <p:bg>
      <p:bgPr>
        <a:solidFill>
          <a:srgbClr val="F3F3F3"/>
        </a:solidFill>
      </p:bgPr>
    </p:bg>
    <p:spTree>
      <p:nvGrpSpPr>
        <p:cNvPr id="1968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p318"/>
          <p:cNvSpPr/>
          <p:nvPr/>
        </p:nvSpPr>
        <p:spPr>
          <a:xfrm>
            <a:off x="1585688" y="5724940"/>
            <a:ext cx="6483253" cy="633835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318"/>
          <p:cNvSpPr/>
          <p:nvPr/>
        </p:nvSpPr>
        <p:spPr>
          <a:xfrm>
            <a:off x="16332895" y="5724940"/>
            <a:ext cx="6483251" cy="633835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318"/>
          <p:cNvSpPr/>
          <p:nvPr>
            <p:ph idx="2" type="pic"/>
          </p:nvPr>
        </p:nvSpPr>
        <p:spPr>
          <a:xfrm>
            <a:off x="1585688" y="5724938"/>
            <a:ext cx="6473651" cy="4318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72" name="Google Shape;1972;p318"/>
          <p:cNvSpPr/>
          <p:nvPr>
            <p:ph idx="3" type="pic"/>
          </p:nvPr>
        </p:nvSpPr>
        <p:spPr>
          <a:xfrm>
            <a:off x="16345373" y="5724938"/>
            <a:ext cx="6483251" cy="4368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73" name="Google Shape;1973;p318"/>
          <p:cNvSpPr txBox="1"/>
          <p:nvPr>
            <p:ph idx="1" type="body"/>
          </p:nvPr>
        </p:nvSpPr>
        <p:spPr>
          <a:xfrm>
            <a:off x="1887262" y="10291859"/>
            <a:ext cx="5880105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74" name="Google Shape;1974;p318"/>
          <p:cNvSpPr txBox="1"/>
          <p:nvPr>
            <p:ph idx="4" type="body"/>
          </p:nvPr>
        </p:nvSpPr>
        <p:spPr>
          <a:xfrm>
            <a:off x="16634466" y="10291859"/>
            <a:ext cx="5880103" cy="11385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1975" name="Google Shape;1975;p318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976" name="Google Shape;1976;p318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318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8" name="Google Shape;1978;p318"/>
          <p:cNvSpPr txBox="1"/>
          <p:nvPr>
            <p:ph type="title"/>
          </p:nvPr>
        </p:nvSpPr>
        <p:spPr>
          <a:xfrm>
            <a:off x="1489648" y="0"/>
            <a:ext cx="2117751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1979" name="Google Shape;1979;p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80" name="Google Shape;1980;p318"/>
          <p:cNvSpPr/>
          <p:nvPr/>
        </p:nvSpPr>
        <p:spPr>
          <a:xfrm>
            <a:off x="8961528" y="5724940"/>
            <a:ext cx="6483251" cy="633835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18"/>
          <p:cNvSpPr/>
          <p:nvPr>
            <p:ph idx="5" type="pic"/>
          </p:nvPr>
        </p:nvSpPr>
        <p:spPr>
          <a:xfrm>
            <a:off x="8961529" y="5724938"/>
            <a:ext cx="6473651" cy="4318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82" name="Google Shape;1982;p318"/>
          <p:cNvSpPr txBox="1"/>
          <p:nvPr>
            <p:ph idx="6" type="body"/>
          </p:nvPr>
        </p:nvSpPr>
        <p:spPr>
          <a:xfrm>
            <a:off x="9263099" y="10291859"/>
            <a:ext cx="5880105" cy="15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83" name="Google Shape;1983;p318"/>
          <p:cNvSpPr txBox="1"/>
          <p:nvPr>
            <p:ph idx="7" type="body"/>
          </p:nvPr>
        </p:nvSpPr>
        <p:spPr>
          <a:xfrm>
            <a:off x="1489644" y="4254989"/>
            <a:ext cx="21338980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84" name="Google Shape;1984;p318"/>
          <p:cNvSpPr txBox="1"/>
          <p:nvPr>
            <p:ph idx="8" type="body"/>
          </p:nvPr>
        </p:nvSpPr>
        <p:spPr>
          <a:xfrm>
            <a:off x="1489644" y="2267161"/>
            <a:ext cx="21338980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1985" name="Google Shape;1985;p318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2_Title Slide">
  <p:cSld name="102_Title Slide">
    <p:bg>
      <p:bgPr>
        <a:solidFill>
          <a:srgbClr val="1998E5"/>
        </a:solidFill>
      </p:bgPr>
    </p:bg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7" name="Google Shape;1987;p319"/>
          <p:cNvGrpSpPr/>
          <p:nvPr/>
        </p:nvGrpSpPr>
        <p:grpSpPr>
          <a:xfrm>
            <a:off x="20221141" y="12222165"/>
            <a:ext cx="2607490" cy="674006"/>
            <a:chOff x="-1" y="-1"/>
            <a:chExt cx="2607488" cy="674005"/>
          </a:xfrm>
        </p:grpSpPr>
        <p:sp>
          <p:nvSpPr>
            <p:cNvPr id="1988" name="Google Shape;1988;p319"/>
            <p:cNvSpPr/>
            <p:nvPr/>
          </p:nvSpPr>
          <p:spPr>
            <a:xfrm>
              <a:off x="-1" y="-1"/>
              <a:ext cx="2607487" cy="674005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9.png" id="1989" name="Google Shape;1989;p3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-1"/>
              <a:ext cx="2607487" cy="6740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0" name="Google Shape;1990;p319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991" name="Google Shape;1991;p319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1992" name="Google Shape;1992;p319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319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7" id="1994" name="Google Shape;1994;p3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95" name="Google Shape;1995;p319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3_Title Slide">
  <p:cSld name="103_Title Slide">
    <p:bg>
      <p:bgPr>
        <a:solidFill>
          <a:srgbClr val="1998E5"/>
        </a:solidFill>
      </p:bgPr>
    </p:bg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p320"/>
          <p:cNvGrpSpPr/>
          <p:nvPr/>
        </p:nvGrpSpPr>
        <p:grpSpPr>
          <a:xfrm>
            <a:off x="20221141" y="12222165"/>
            <a:ext cx="2607490" cy="674006"/>
            <a:chOff x="-1" y="-1"/>
            <a:chExt cx="2607488" cy="674005"/>
          </a:xfrm>
        </p:grpSpPr>
        <p:sp>
          <p:nvSpPr>
            <p:cNvPr id="1998" name="Google Shape;1998;p320"/>
            <p:cNvSpPr/>
            <p:nvPr/>
          </p:nvSpPr>
          <p:spPr>
            <a:xfrm>
              <a:off x="-1" y="-1"/>
              <a:ext cx="2607487" cy="674005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9.png" id="1999" name="Google Shape;1999;p32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-1"/>
              <a:ext cx="2607487" cy="6740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Рисунок 4" id="2000" name="Google Shape;2000;p3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001" name="Google Shape;2001;p320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4_Title Slide">
  <p:cSld name="104_Title Slide">
    <p:bg>
      <p:bgPr>
        <a:solidFill>
          <a:srgbClr val="F3F3F3"/>
        </a:solidFill>
      </p:bgPr>
    </p:bg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Google Shape;2003;p321"/>
          <p:cNvSpPr/>
          <p:nvPr/>
        </p:nvSpPr>
        <p:spPr>
          <a:xfrm>
            <a:off x="1542005" y="2319436"/>
            <a:ext cx="6748113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4" name="Google Shape;2004;p321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2005" name="Google Shape;2005;p321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21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p321"/>
          <p:cNvSpPr txBox="1"/>
          <p:nvPr>
            <p:ph idx="1" type="body"/>
          </p:nvPr>
        </p:nvSpPr>
        <p:spPr>
          <a:xfrm>
            <a:off x="2082058" y="5233455"/>
            <a:ext cx="5563293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Arial"/>
              <a:buNone/>
              <a:defRPr sz="2799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08" name="Google Shape;2008;p321"/>
          <p:cNvSpPr/>
          <p:nvPr>
            <p:ph idx="2" type="pic"/>
          </p:nvPr>
        </p:nvSpPr>
        <p:spPr>
          <a:xfrm>
            <a:off x="3602719" y="2796347"/>
            <a:ext cx="2521973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09" name="Google Shape;2009;p321"/>
          <p:cNvSpPr/>
          <p:nvPr/>
        </p:nvSpPr>
        <p:spPr>
          <a:xfrm>
            <a:off x="16080509" y="2319436"/>
            <a:ext cx="6748114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321"/>
          <p:cNvSpPr txBox="1"/>
          <p:nvPr>
            <p:ph idx="3" type="body"/>
          </p:nvPr>
        </p:nvSpPr>
        <p:spPr>
          <a:xfrm>
            <a:off x="16672922" y="5233455"/>
            <a:ext cx="556329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11" name="Google Shape;2011;p321"/>
          <p:cNvSpPr/>
          <p:nvPr>
            <p:ph idx="4" type="pic"/>
          </p:nvPr>
        </p:nvSpPr>
        <p:spPr>
          <a:xfrm>
            <a:off x="18193578" y="2796347"/>
            <a:ext cx="2521975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12" name="Google Shape;2012;p321"/>
          <p:cNvSpPr/>
          <p:nvPr/>
        </p:nvSpPr>
        <p:spPr>
          <a:xfrm>
            <a:off x="8785080" y="2319436"/>
            <a:ext cx="6748113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321"/>
          <p:cNvSpPr txBox="1"/>
          <p:nvPr>
            <p:ph idx="5" type="body"/>
          </p:nvPr>
        </p:nvSpPr>
        <p:spPr>
          <a:xfrm>
            <a:off x="9377488" y="5233455"/>
            <a:ext cx="5563292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14" name="Google Shape;2014;p321"/>
          <p:cNvSpPr/>
          <p:nvPr>
            <p:ph idx="6" type="pic"/>
          </p:nvPr>
        </p:nvSpPr>
        <p:spPr>
          <a:xfrm>
            <a:off x="10898148" y="2796347"/>
            <a:ext cx="2521975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15" name="Google Shape;2015;p321"/>
          <p:cNvSpPr/>
          <p:nvPr/>
        </p:nvSpPr>
        <p:spPr>
          <a:xfrm>
            <a:off x="1542005" y="7458364"/>
            <a:ext cx="674811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321"/>
          <p:cNvSpPr txBox="1"/>
          <p:nvPr>
            <p:ph idx="7" type="body"/>
          </p:nvPr>
        </p:nvSpPr>
        <p:spPr>
          <a:xfrm>
            <a:off x="2082058" y="10372385"/>
            <a:ext cx="5563292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17" name="Google Shape;2017;p321"/>
          <p:cNvSpPr/>
          <p:nvPr>
            <p:ph idx="8" type="pic"/>
          </p:nvPr>
        </p:nvSpPr>
        <p:spPr>
          <a:xfrm>
            <a:off x="3602719" y="7935278"/>
            <a:ext cx="2521973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18" name="Google Shape;2018;p321"/>
          <p:cNvSpPr/>
          <p:nvPr/>
        </p:nvSpPr>
        <p:spPr>
          <a:xfrm>
            <a:off x="16080509" y="7458364"/>
            <a:ext cx="6748114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321"/>
          <p:cNvSpPr txBox="1"/>
          <p:nvPr>
            <p:ph idx="9" type="body"/>
          </p:nvPr>
        </p:nvSpPr>
        <p:spPr>
          <a:xfrm>
            <a:off x="16672922" y="10372385"/>
            <a:ext cx="5563291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20" name="Google Shape;2020;p321"/>
          <p:cNvSpPr/>
          <p:nvPr>
            <p:ph idx="13" type="pic"/>
          </p:nvPr>
        </p:nvSpPr>
        <p:spPr>
          <a:xfrm>
            <a:off x="18193578" y="7935278"/>
            <a:ext cx="2521975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21" name="Google Shape;2021;p321"/>
          <p:cNvSpPr/>
          <p:nvPr/>
        </p:nvSpPr>
        <p:spPr>
          <a:xfrm>
            <a:off x="8785080" y="7458364"/>
            <a:ext cx="674811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321"/>
          <p:cNvSpPr txBox="1"/>
          <p:nvPr>
            <p:ph idx="14" type="body"/>
          </p:nvPr>
        </p:nvSpPr>
        <p:spPr>
          <a:xfrm>
            <a:off x="9377488" y="10372385"/>
            <a:ext cx="5563292" cy="12394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23" name="Google Shape;2023;p321"/>
          <p:cNvSpPr/>
          <p:nvPr>
            <p:ph idx="15" type="pic"/>
          </p:nvPr>
        </p:nvSpPr>
        <p:spPr>
          <a:xfrm>
            <a:off x="10898148" y="7935278"/>
            <a:ext cx="2521975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24" name="Google Shape;2024;p321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4" id="2025" name="Google Shape;2025;p3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026" name="Google Shape;2026;p321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5_Title Slide">
  <p:cSld name="105_Title Slide">
    <p:bg>
      <p:bgPr>
        <a:solidFill>
          <a:srgbClr val="F3F3F3"/>
        </a:solidFill>
      </p:bgPr>
    </p:bg>
    <p:spTree>
      <p:nvGrpSpPr>
        <p:cNvPr id="2027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8" name="Google Shape;2028;p322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2029" name="Google Shape;2029;p322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22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1" name="Google Shape;2031;p322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32" name="Google Shape;2032;p322"/>
          <p:cNvSpPr/>
          <p:nvPr/>
        </p:nvSpPr>
        <p:spPr>
          <a:xfrm>
            <a:off x="12379350" y="2319436"/>
            <a:ext cx="1044927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322"/>
          <p:cNvSpPr txBox="1"/>
          <p:nvPr>
            <p:ph idx="1" type="body"/>
          </p:nvPr>
        </p:nvSpPr>
        <p:spPr>
          <a:xfrm>
            <a:off x="15187303" y="2767863"/>
            <a:ext cx="6900521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34" name="Google Shape;2034;p322"/>
          <p:cNvSpPr/>
          <p:nvPr>
            <p:ph idx="2" type="pic"/>
          </p:nvPr>
        </p:nvSpPr>
        <p:spPr>
          <a:xfrm>
            <a:off x="12971761" y="2745545"/>
            <a:ext cx="1965123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35" name="Google Shape;2035;p322"/>
          <p:cNvSpPr txBox="1"/>
          <p:nvPr>
            <p:ph idx="3" type="body"/>
          </p:nvPr>
        </p:nvSpPr>
        <p:spPr>
          <a:xfrm>
            <a:off x="15187303" y="4108917"/>
            <a:ext cx="69005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36" name="Google Shape;2036;p322"/>
          <p:cNvSpPr/>
          <p:nvPr/>
        </p:nvSpPr>
        <p:spPr>
          <a:xfrm>
            <a:off x="1489648" y="2319436"/>
            <a:ext cx="10449270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322"/>
          <p:cNvSpPr txBox="1"/>
          <p:nvPr>
            <p:ph idx="4" type="body"/>
          </p:nvPr>
        </p:nvSpPr>
        <p:spPr>
          <a:xfrm>
            <a:off x="4297599" y="2767863"/>
            <a:ext cx="6900520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38" name="Google Shape;2038;p322"/>
          <p:cNvSpPr/>
          <p:nvPr>
            <p:ph idx="5" type="pic"/>
          </p:nvPr>
        </p:nvSpPr>
        <p:spPr>
          <a:xfrm>
            <a:off x="2082058" y="2745545"/>
            <a:ext cx="1965123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39" name="Google Shape;2039;p322"/>
          <p:cNvSpPr txBox="1"/>
          <p:nvPr>
            <p:ph idx="6" type="body"/>
          </p:nvPr>
        </p:nvSpPr>
        <p:spPr>
          <a:xfrm>
            <a:off x="4297599" y="4108917"/>
            <a:ext cx="69005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40" name="Google Shape;2040;p322"/>
          <p:cNvSpPr/>
          <p:nvPr/>
        </p:nvSpPr>
        <p:spPr>
          <a:xfrm>
            <a:off x="12379350" y="7420828"/>
            <a:ext cx="10449275" cy="457612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22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322"/>
          <p:cNvSpPr txBox="1"/>
          <p:nvPr>
            <p:ph idx="7" type="body"/>
          </p:nvPr>
        </p:nvSpPr>
        <p:spPr>
          <a:xfrm>
            <a:off x="15187303" y="7869252"/>
            <a:ext cx="6900521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42" name="Google Shape;2042;p322"/>
          <p:cNvSpPr/>
          <p:nvPr>
            <p:ph idx="8" type="pic"/>
          </p:nvPr>
        </p:nvSpPr>
        <p:spPr>
          <a:xfrm>
            <a:off x="12971761" y="7846936"/>
            <a:ext cx="1965123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43" name="Google Shape;2043;p322"/>
          <p:cNvSpPr txBox="1"/>
          <p:nvPr>
            <p:ph idx="9" type="body"/>
          </p:nvPr>
        </p:nvSpPr>
        <p:spPr>
          <a:xfrm>
            <a:off x="15187303" y="9210304"/>
            <a:ext cx="69005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44" name="Google Shape;2044;p322"/>
          <p:cNvSpPr/>
          <p:nvPr/>
        </p:nvSpPr>
        <p:spPr>
          <a:xfrm>
            <a:off x="1489648" y="7420828"/>
            <a:ext cx="10449270" cy="457612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322"/>
          <p:cNvSpPr txBox="1"/>
          <p:nvPr>
            <p:ph idx="13" type="body"/>
          </p:nvPr>
        </p:nvSpPr>
        <p:spPr>
          <a:xfrm>
            <a:off x="4297599" y="7869252"/>
            <a:ext cx="6900520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46" name="Google Shape;2046;p322"/>
          <p:cNvSpPr/>
          <p:nvPr>
            <p:ph idx="14" type="pic"/>
          </p:nvPr>
        </p:nvSpPr>
        <p:spPr>
          <a:xfrm>
            <a:off x="2082058" y="7846936"/>
            <a:ext cx="1965123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47" name="Google Shape;2047;p322"/>
          <p:cNvSpPr txBox="1"/>
          <p:nvPr>
            <p:ph idx="15" type="body"/>
          </p:nvPr>
        </p:nvSpPr>
        <p:spPr>
          <a:xfrm>
            <a:off x="4297599" y="9210304"/>
            <a:ext cx="69005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2048" name="Google Shape;2048;p3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049" name="Google Shape;2049;p322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">
  <p:cSld name="Пустой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3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6_Title Slide">
  <p:cSld name="106_Title Slide">
    <p:bg>
      <p:bgPr>
        <a:solidFill>
          <a:srgbClr val="F3F3F3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323"/>
          <p:cNvSpPr/>
          <p:nvPr/>
        </p:nvSpPr>
        <p:spPr>
          <a:xfrm>
            <a:off x="1540728" y="5724940"/>
            <a:ext cx="4993196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p323"/>
          <p:cNvSpPr/>
          <p:nvPr/>
        </p:nvSpPr>
        <p:spPr>
          <a:xfrm>
            <a:off x="6981415" y="5724940"/>
            <a:ext cx="4993195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3" name="Google Shape;2053;p323"/>
          <p:cNvSpPr/>
          <p:nvPr/>
        </p:nvSpPr>
        <p:spPr>
          <a:xfrm>
            <a:off x="12422103" y="5724940"/>
            <a:ext cx="4993193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4" name="Google Shape;2054;p323"/>
          <p:cNvSpPr/>
          <p:nvPr/>
        </p:nvSpPr>
        <p:spPr>
          <a:xfrm>
            <a:off x="17862784" y="5724940"/>
            <a:ext cx="4993195" cy="602311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5" name="Google Shape;2055;p323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2056" name="Google Shape;2056;p323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23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8" name="Google Shape;2058;p323"/>
          <p:cNvSpPr txBox="1"/>
          <p:nvPr>
            <p:ph type="title"/>
          </p:nvPr>
        </p:nvSpPr>
        <p:spPr>
          <a:xfrm>
            <a:off x="1489649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59" name="Google Shape;2059;p323"/>
          <p:cNvSpPr txBox="1"/>
          <p:nvPr>
            <p:ph idx="1" type="body"/>
          </p:nvPr>
        </p:nvSpPr>
        <p:spPr>
          <a:xfrm>
            <a:off x="1854487" y="9548614"/>
            <a:ext cx="4365679" cy="17078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2060" name="Google Shape;2060;p3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061" name="Google Shape;2061;p323"/>
          <p:cNvSpPr txBox="1"/>
          <p:nvPr>
            <p:ph idx="2" type="body"/>
          </p:nvPr>
        </p:nvSpPr>
        <p:spPr>
          <a:xfrm>
            <a:off x="1489644" y="2267161"/>
            <a:ext cx="21338980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62" name="Google Shape;2062;p323"/>
          <p:cNvSpPr txBox="1"/>
          <p:nvPr>
            <p:ph idx="3" type="body"/>
          </p:nvPr>
        </p:nvSpPr>
        <p:spPr>
          <a:xfrm>
            <a:off x="7295172" y="9548616"/>
            <a:ext cx="4365679" cy="17078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63" name="Google Shape;2063;p323"/>
          <p:cNvSpPr txBox="1"/>
          <p:nvPr>
            <p:ph idx="4" type="body"/>
          </p:nvPr>
        </p:nvSpPr>
        <p:spPr>
          <a:xfrm>
            <a:off x="12735860" y="9548616"/>
            <a:ext cx="4365679" cy="17078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64" name="Google Shape;2064;p323"/>
          <p:cNvSpPr txBox="1"/>
          <p:nvPr>
            <p:ph idx="5" type="body"/>
          </p:nvPr>
        </p:nvSpPr>
        <p:spPr>
          <a:xfrm>
            <a:off x="18176547" y="9548616"/>
            <a:ext cx="4365679" cy="17078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65" name="Google Shape;2065;p323"/>
          <p:cNvSpPr txBox="1"/>
          <p:nvPr>
            <p:ph idx="6" type="body"/>
          </p:nvPr>
        </p:nvSpPr>
        <p:spPr>
          <a:xfrm>
            <a:off x="1489644" y="4254989"/>
            <a:ext cx="21338980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66" name="Google Shape;2066;p323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 1">
  <p:cSld name="8_Title Slide 1">
    <p:bg>
      <p:bgPr>
        <a:solidFill>
          <a:srgbClr val="F3F3F3"/>
        </a:solidFill>
      </p:bgPr>
    </p:bg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8" name="Google Shape;2068;p324"/>
          <p:cNvGrpSpPr/>
          <p:nvPr/>
        </p:nvGrpSpPr>
        <p:grpSpPr>
          <a:xfrm>
            <a:off x="-987084" y="1799299"/>
            <a:ext cx="13185444" cy="72208"/>
            <a:chOff x="-2" y="-1"/>
            <a:chExt cx="13185442" cy="72207"/>
          </a:xfrm>
        </p:grpSpPr>
        <p:sp>
          <p:nvSpPr>
            <p:cNvPr id="2069" name="Google Shape;2069;p324"/>
            <p:cNvSpPr/>
            <p:nvPr/>
          </p:nvSpPr>
          <p:spPr>
            <a:xfrm>
              <a:off x="-2" y="199"/>
              <a:ext cx="12926004" cy="72007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324"/>
            <p:cNvSpPr/>
            <p:nvPr/>
          </p:nvSpPr>
          <p:spPr>
            <a:xfrm>
              <a:off x="259436" y="-1"/>
              <a:ext cx="12926004" cy="72005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1" name="Google Shape;2071;p324"/>
          <p:cNvSpPr txBox="1"/>
          <p:nvPr>
            <p:ph type="title"/>
          </p:nvPr>
        </p:nvSpPr>
        <p:spPr>
          <a:xfrm>
            <a:off x="1487965" y="0"/>
            <a:ext cx="2133897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72" name="Google Shape;2072;p324"/>
          <p:cNvSpPr/>
          <p:nvPr>
            <p:ph idx="2" type="pic"/>
          </p:nvPr>
        </p:nvSpPr>
        <p:spPr>
          <a:xfrm>
            <a:off x="12020178" y="3290887"/>
            <a:ext cx="10808447" cy="7200004"/>
          </a:xfrm>
          <a:prstGeom prst="rect">
            <a:avLst/>
          </a:prstGeom>
          <a:noFill/>
          <a:ln>
            <a:noFill/>
          </a:ln>
          <a:effectLst>
            <a:outerShdw blurRad="127000" rotWithShape="0" dir="2700000" dist="76200">
              <a:srgbClr val="000000">
                <a:alpha val="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73" name="Google Shape;2073;p324"/>
          <p:cNvSpPr txBox="1"/>
          <p:nvPr>
            <p:ph idx="1" type="body"/>
          </p:nvPr>
        </p:nvSpPr>
        <p:spPr>
          <a:xfrm>
            <a:off x="1489648" y="4917106"/>
            <a:ext cx="9079932" cy="14827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74" name="Google Shape;2074;p324"/>
          <p:cNvSpPr txBox="1"/>
          <p:nvPr>
            <p:ph idx="3" type="body"/>
          </p:nvPr>
        </p:nvSpPr>
        <p:spPr>
          <a:xfrm>
            <a:off x="1489648" y="6399831"/>
            <a:ext cx="9079932" cy="14827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2075" name="Google Shape;2075;p3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1141" y="11256442"/>
            <a:ext cx="260748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076" name="Google Shape;2076;p324"/>
          <p:cNvSpPr txBox="1"/>
          <p:nvPr>
            <p:ph idx="12" type="sldNum"/>
          </p:nvPr>
        </p:nvSpPr>
        <p:spPr>
          <a:xfrm>
            <a:off x="17107352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Заголовок">
  <p:cSld name="4_Заголовок">
    <p:spTree>
      <p:nvGrpSpPr>
        <p:cNvPr id="2077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325"/>
          <p:cNvSpPr txBox="1"/>
          <p:nvPr>
            <p:ph idx="1" type="body"/>
          </p:nvPr>
        </p:nvSpPr>
        <p:spPr>
          <a:xfrm>
            <a:off x="1201968" y="11859864"/>
            <a:ext cx="21982457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79" name="Google Shape;2079;p325"/>
          <p:cNvSpPr txBox="1"/>
          <p:nvPr>
            <p:ph type="title"/>
          </p:nvPr>
        </p:nvSpPr>
        <p:spPr>
          <a:xfrm>
            <a:off x="1207123" y="2574992"/>
            <a:ext cx="21982460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80" name="Google Shape;2080;p325"/>
          <p:cNvSpPr txBox="1"/>
          <p:nvPr>
            <p:ph idx="2" type="body"/>
          </p:nvPr>
        </p:nvSpPr>
        <p:spPr>
          <a:xfrm>
            <a:off x="1201966" y="7223192"/>
            <a:ext cx="21982460" cy="190500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81" name="Google Shape;2081;p325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Заголовок и фото">
  <p:cSld name="4_Заголовок и фото">
    <p:spTree>
      <p:nvGrpSpPr>
        <p:cNvPr id="2082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326"/>
          <p:cNvSpPr/>
          <p:nvPr>
            <p:ph idx="2" type="pic"/>
          </p:nvPr>
        </p:nvSpPr>
        <p:spPr>
          <a:xfrm>
            <a:off x="-1156302" y="-1295400"/>
            <a:ext cx="26760143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84" name="Google Shape;2084;p326"/>
          <p:cNvSpPr txBox="1"/>
          <p:nvPr>
            <p:ph type="title"/>
          </p:nvPr>
        </p:nvSpPr>
        <p:spPr>
          <a:xfrm>
            <a:off x="1207128" y="7124700"/>
            <a:ext cx="21982455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85" name="Google Shape;2085;p326"/>
          <p:cNvSpPr txBox="1"/>
          <p:nvPr>
            <p:ph idx="1" type="body"/>
          </p:nvPr>
        </p:nvSpPr>
        <p:spPr>
          <a:xfrm>
            <a:off x="1208321" y="1106140"/>
            <a:ext cx="21980071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86" name="Google Shape;2086;p326"/>
          <p:cNvSpPr txBox="1"/>
          <p:nvPr>
            <p:ph idx="3" type="body"/>
          </p:nvPr>
        </p:nvSpPr>
        <p:spPr>
          <a:xfrm>
            <a:off x="1207128" y="11609911"/>
            <a:ext cx="21982452" cy="1116957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87" name="Google Shape;2087;p326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Заголовок и фото (вариант)">
  <p:cSld name="4_Заголовок и фото (вариант)">
    <p:spTree>
      <p:nvGrpSpPr>
        <p:cNvPr id="2088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327"/>
          <p:cNvSpPr/>
          <p:nvPr>
            <p:ph idx="2" type="pic"/>
          </p:nvPr>
        </p:nvSpPr>
        <p:spPr>
          <a:xfrm>
            <a:off x="10978519" y="-203200"/>
            <a:ext cx="12151171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90" name="Google Shape;2090;p327"/>
          <p:cNvSpPr txBox="1"/>
          <p:nvPr>
            <p:ph type="title"/>
          </p:nvPr>
        </p:nvSpPr>
        <p:spPr>
          <a:xfrm>
            <a:off x="1207127" y="1270000"/>
            <a:ext cx="9784100" cy="5882276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91" name="Google Shape;2091;p327"/>
          <p:cNvSpPr txBox="1"/>
          <p:nvPr>
            <p:ph idx="1" type="body"/>
          </p:nvPr>
        </p:nvSpPr>
        <p:spPr>
          <a:xfrm>
            <a:off x="1207127" y="7060576"/>
            <a:ext cx="97841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92" name="Google Shape;2092;p327"/>
          <p:cNvSpPr txBox="1"/>
          <p:nvPr>
            <p:ph idx="12" type="sldNum"/>
          </p:nvPr>
        </p:nvSpPr>
        <p:spPr>
          <a:xfrm>
            <a:off x="12007753" y="13008561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ункты">
  <p:cSld name="Заголовок и пункты"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328"/>
          <p:cNvSpPr txBox="1"/>
          <p:nvPr>
            <p:ph type="title"/>
          </p:nvPr>
        </p:nvSpPr>
        <p:spPr>
          <a:xfrm>
            <a:off x="1207128" y="1079500"/>
            <a:ext cx="21982455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95" name="Google Shape;2095;p328"/>
          <p:cNvSpPr txBox="1"/>
          <p:nvPr>
            <p:ph idx="1" type="body"/>
          </p:nvPr>
        </p:nvSpPr>
        <p:spPr>
          <a:xfrm>
            <a:off x="1207128" y="2372960"/>
            <a:ext cx="21982455" cy="9347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96" name="Google Shape;2096;p328"/>
          <p:cNvSpPr txBox="1"/>
          <p:nvPr>
            <p:ph idx="2" type="body"/>
          </p:nvPr>
        </p:nvSpPr>
        <p:spPr>
          <a:xfrm>
            <a:off x="1207128" y="4248505"/>
            <a:ext cx="21982452" cy="8256017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097" name="Google Shape;2097;p328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Пункты">
  <p:cSld name="4_Пункты">
    <p:spTree>
      <p:nvGrpSpPr>
        <p:cNvPr id="2098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329"/>
          <p:cNvSpPr txBox="1"/>
          <p:nvPr>
            <p:ph idx="1" type="body"/>
          </p:nvPr>
        </p:nvSpPr>
        <p:spPr>
          <a:xfrm>
            <a:off x="1207128" y="4248505"/>
            <a:ext cx="21982455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587726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2pPr>
            <a:lvl3pPr indent="-587726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3pPr>
            <a:lvl4pPr indent="-587726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4pPr>
            <a:lvl5pPr indent="-587726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00" name="Google Shape;2100;p329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Заголовок, пункты и фото">
  <p:cSld name="4_Заголовок, пункты и фото">
    <p:spTree>
      <p:nvGrpSpPr>
        <p:cNvPr id="210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p330"/>
          <p:cNvSpPr txBox="1"/>
          <p:nvPr>
            <p:ph idx="1" type="body"/>
          </p:nvPr>
        </p:nvSpPr>
        <p:spPr>
          <a:xfrm>
            <a:off x="1207127" y="2372960"/>
            <a:ext cx="9784100" cy="9347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03" name="Google Shape;2103;p330"/>
          <p:cNvSpPr txBox="1"/>
          <p:nvPr>
            <p:ph idx="2" type="body"/>
          </p:nvPr>
        </p:nvSpPr>
        <p:spPr>
          <a:xfrm>
            <a:off x="1207130" y="4248504"/>
            <a:ext cx="9784096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04" name="Google Shape;2104;p330"/>
          <p:cNvSpPr/>
          <p:nvPr>
            <p:ph idx="3" type="pic"/>
          </p:nvPr>
        </p:nvSpPr>
        <p:spPr>
          <a:xfrm>
            <a:off x="12198354" y="-407266"/>
            <a:ext cx="10922566" cy="14555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05" name="Google Shape;2105;p330"/>
          <p:cNvSpPr txBox="1"/>
          <p:nvPr>
            <p:ph type="title"/>
          </p:nvPr>
        </p:nvSpPr>
        <p:spPr>
          <a:xfrm>
            <a:off x="1207127" y="1079500"/>
            <a:ext cx="97841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06" name="Google Shape;2106;p330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Раздел">
  <p:cSld name="4_Раздел">
    <p:spTree>
      <p:nvGrpSpPr>
        <p:cNvPr id="2107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331"/>
          <p:cNvSpPr txBox="1"/>
          <p:nvPr>
            <p:ph type="title"/>
          </p:nvPr>
        </p:nvSpPr>
        <p:spPr>
          <a:xfrm>
            <a:off x="1207123" y="4533900"/>
            <a:ext cx="2198246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b="0"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09" name="Google Shape;2109;p331"/>
          <p:cNvSpPr txBox="1"/>
          <p:nvPr>
            <p:ph idx="12" type="sldNum"/>
          </p:nvPr>
        </p:nvSpPr>
        <p:spPr>
          <a:xfrm>
            <a:off x="12007753" y="13008561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Только заголовок">
  <p:cSld name="5_Только заголовок">
    <p:spTree>
      <p:nvGrpSpPr>
        <p:cNvPr id="2110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p332"/>
          <p:cNvSpPr txBox="1"/>
          <p:nvPr>
            <p:ph type="title"/>
          </p:nvPr>
        </p:nvSpPr>
        <p:spPr>
          <a:xfrm>
            <a:off x="1207128" y="1079502"/>
            <a:ext cx="21982455" cy="1434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12" name="Google Shape;2112;p332"/>
          <p:cNvSpPr txBox="1"/>
          <p:nvPr>
            <p:ph idx="1" type="body"/>
          </p:nvPr>
        </p:nvSpPr>
        <p:spPr>
          <a:xfrm>
            <a:off x="1207128" y="2372960"/>
            <a:ext cx="21982455" cy="9347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13" name="Google Shape;2113;p332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 фото">
  <p:cSld name="Заголовок и фото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8"/>
          <p:cNvSpPr/>
          <p:nvPr>
            <p:ph idx="2" type="pic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" name="Google Shape;21;p38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" name="Google Shape;22;p38"/>
          <p:cNvSpPr txBox="1"/>
          <p:nvPr>
            <p:ph idx="1" type="body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3" name="Google Shape;23;p38"/>
          <p:cNvSpPr txBox="1"/>
          <p:nvPr>
            <p:ph idx="3" type="body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4" name="Google Shape;24;p3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" type="title">
  <p:cSld name="TITL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4"/>
          <p:cNvSpPr txBox="1"/>
          <p:nvPr>
            <p:ph idx="1" type="body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1" name="Google Shape;131;p64"/>
          <p:cNvSpPr txBox="1"/>
          <p:nvPr>
            <p:ph type="title"/>
          </p:nvPr>
        </p:nvSpPr>
        <p:spPr>
          <a:xfrm>
            <a:off x="1206496" y="2574993"/>
            <a:ext cx="21971004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2" name="Google Shape;132;p64"/>
          <p:cNvSpPr txBox="1"/>
          <p:nvPr>
            <p:ph idx="2" type="body"/>
          </p:nvPr>
        </p:nvSpPr>
        <p:spPr>
          <a:xfrm>
            <a:off x="1201343" y="7223191"/>
            <a:ext cx="21971003" cy="190500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3" name="Google Shape;133;p64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Повестка дня">
  <p:cSld name="4_Повестка дня"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333"/>
          <p:cNvSpPr txBox="1"/>
          <p:nvPr>
            <p:ph type="title"/>
          </p:nvPr>
        </p:nvSpPr>
        <p:spPr>
          <a:xfrm>
            <a:off x="1207128" y="1079500"/>
            <a:ext cx="21982455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16" name="Google Shape;2116;p333"/>
          <p:cNvSpPr txBox="1"/>
          <p:nvPr>
            <p:ph idx="1" type="body"/>
          </p:nvPr>
        </p:nvSpPr>
        <p:spPr>
          <a:xfrm>
            <a:off x="1207128" y="2372960"/>
            <a:ext cx="21982455" cy="9347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17" name="Google Shape;2117;p333"/>
          <p:cNvSpPr txBox="1"/>
          <p:nvPr>
            <p:ph idx="2" type="body"/>
          </p:nvPr>
        </p:nvSpPr>
        <p:spPr>
          <a:xfrm>
            <a:off x="1207128" y="4248505"/>
            <a:ext cx="21982452" cy="8256017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18" name="Google Shape;2118;p333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Информационное сообщение">
  <p:cSld name="4_Информационное сообщение">
    <p:spTree>
      <p:nvGrpSpPr>
        <p:cNvPr id="2119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334"/>
          <p:cNvSpPr txBox="1"/>
          <p:nvPr>
            <p:ph idx="1" type="body"/>
          </p:nvPr>
        </p:nvSpPr>
        <p:spPr>
          <a:xfrm>
            <a:off x="1207128" y="4920845"/>
            <a:ext cx="21982455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21" name="Google Shape;2121;p334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Важный факт">
  <p:cSld name="4_Важный факт">
    <p:spTree>
      <p:nvGrpSpPr>
        <p:cNvPr id="2122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335"/>
          <p:cNvSpPr txBox="1"/>
          <p:nvPr>
            <p:ph idx="1" type="body"/>
          </p:nvPr>
        </p:nvSpPr>
        <p:spPr>
          <a:xfrm>
            <a:off x="1207128" y="1075925"/>
            <a:ext cx="21982455" cy="724159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24" name="Google Shape;2124;p335"/>
          <p:cNvSpPr txBox="1"/>
          <p:nvPr>
            <p:ph idx="2" type="body"/>
          </p:nvPr>
        </p:nvSpPr>
        <p:spPr>
          <a:xfrm>
            <a:off x="1207128" y="8262182"/>
            <a:ext cx="21982452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73"/>
              <a:buFont typeface="Helvetica Neue"/>
              <a:buNone/>
              <a:defRPr b="1" sz="5073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25" name="Google Shape;2125;p335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Цитата">
  <p:cSld name="4_Цитата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p336"/>
          <p:cNvSpPr txBox="1"/>
          <p:nvPr>
            <p:ph idx="1" type="body"/>
          </p:nvPr>
        </p:nvSpPr>
        <p:spPr>
          <a:xfrm>
            <a:off x="2431290" y="10675455"/>
            <a:ext cx="20210585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28" name="Google Shape;2128;p336"/>
          <p:cNvSpPr txBox="1"/>
          <p:nvPr>
            <p:ph idx="2" type="body"/>
          </p:nvPr>
        </p:nvSpPr>
        <p:spPr>
          <a:xfrm>
            <a:off x="1754835" y="4939862"/>
            <a:ext cx="20887040" cy="383628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29" name="Google Shape;2129;p336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Фото (3 шт.)">
  <p:cSld name="4_Фото (3 шт.)">
    <p:spTree>
      <p:nvGrpSpPr>
        <p:cNvPr id="2130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p337"/>
          <p:cNvSpPr/>
          <p:nvPr>
            <p:ph idx="2" type="pic"/>
          </p:nvPr>
        </p:nvSpPr>
        <p:spPr>
          <a:xfrm>
            <a:off x="15768914" y="1016000"/>
            <a:ext cx="7442981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32" name="Google Shape;2132;p337"/>
          <p:cNvSpPr/>
          <p:nvPr>
            <p:ph idx="3" type="pic"/>
          </p:nvPr>
        </p:nvSpPr>
        <p:spPr>
          <a:xfrm>
            <a:off x="13507136" y="3978276"/>
            <a:ext cx="10444845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33" name="Google Shape;2133;p337"/>
          <p:cNvSpPr/>
          <p:nvPr>
            <p:ph idx="4" type="pic"/>
          </p:nvPr>
        </p:nvSpPr>
        <p:spPr>
          <a:xfrm>
            <a:off x="-139774" y="495300"/>
            <a:ext cx="16620263" cy="12458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34" name="Google Shape;2134;p337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Фото">
  <p:cSld name="4_Фото">
    <p:spTree>
      <p:nvGrpSpPr>
        <p:cNvPr id="2135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338"/>
          <p:cNvSpPr/>
          <p:nvPr>
            <p:ph idx="2" type="pic"/>
          </p:nvPr>
        </p:nvSpPr>
        <p:spPr>
          <a:xfrm>
            <a:off x="-1334196" y="-5524500"/>
            <a:ext cx="27065103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37" name="Google Shape;2137;p338"/>
          <p:cNvSpPr txBox="1"/>
          <p:nvPr>
            <p:ph idx="12" type="sldNum"/>
          </p:nvPr>
        </p:nvSpPr>
        <p:spPr>
          <a:xfrm>
            <a:off x="1200775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and Content">
  <p:cSld name="9_Title and Content"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p339"/>
          <p:cNvSpPr txBox="1"/>
          <p:nvPr>
            <p:ph type="title"/>
          </p:nvPr>
        </p:nvSpPr>
        <p:spPr>
          <a:xfrm>
            <a:off x="7842563" y="2273044"/>
            <a:ext cx="8711584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397"/>
              <a:buFont typeface="Roboto Light"/>
              <a:buNone/>
              <a:defRPr b="0" sz="5397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40" name="Google Shape;2140;p339"/>
          <p:cNvSpPr txBox="1"/>
          <p:nvPr>
            <p:ph idx="1" type="body"/>
          </p:nvPr>
        </p:nvSpPr>
        <p:spPr>
          <a:xfrm>
            <a:off x="951125" y="3807897"/>
            <a:ext cx="22494458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41" name="Google Shape;2141;p339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 0">
  <p:cSld name="4_Title and Content 0">
    <p:spTree>
      <p:nvGrpSpPr>
        <p:cNvPr id="2142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p340"/>
          <p:cNvSpPr txBox="1"/>
          <p:nvPr>
            <p:ph type="title"/>
          </p:nvPr>
        </p:nvSpPr>
        <p:spPr>
          <a:xfrm>
            <a:off x="7842563" y="2273044"/>
            <a:ext cx="8711584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44" name="Google Shape;2144;p340"/>
          <p:cNvSpPr txBox="1"/>
          <p:nvPr>
            <p:ph idx="1" type="body"/>
          </p:nvPr>
        </p:nvSpPr>
        <p:spPr>
          <a:xfrm>
            <a:off x="951125" y="3807897"/>
            <a:ext cx="22494458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45" name="Google Shape;2145;p340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wo Content">
  <p:cSld name="4_Two Content">
    <p:spTree>
      <p:nvGrpSpPr>
        <p:cNvPr id="2146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341"/>
          <p:cNvSpPr/>
          <p:nvPr/>
        </p:nvSpPr>
        <p:spPr>
          <a:xfrm>
            <a:off x="609837" y="12685723"/>
            <a:ext cx="22939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341"/>
          <p:cNvSpPr txBox="1"/>
          <p:nvPr>
            <p:ph type="title"/>
          </p:nvPr>
        </p:nvSpPr>
        <p:spPr>
          <a:xfrm>
            <a:off x="7842563" y="2273044"/>
            <a:ext cx="8711584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49" name="Google Shape;2149;p341"/>
          <p:cNvSpPr txBox="1"/>
          <p:nvPr>
            <p:ph idx="1" type="body"/>
          </p:nvPr>
        </p:nvSpPr>
        <p:spPr>
          <a:xfrm>
            <a:off x="1219837" y="3154682"/>
            <a:ext cx="10612573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50" name="Google Shape;2150;p341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and Content">
  <p:cSld name="10_Title and Content">
    <p:spTree>
      <p:nvGrpSpPr>
        <p:cNvPr id="215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342"/>
          <p:cNvSpPr/>
          <p:nvPr/>
        </p:nvSpPr>
        <p:spPr>
          <a:xfrm>
            <a:off x="609837" y="12685723"/>
            <a:ext cx="22939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342"/>
          <p:cNvSpPr txBox="1"/>
          <p:nvPr>
            <p:ph type="title"/>
          </p:nvPr>
        </p:nvSpPr>
        <p:spPr>
          <a:xfrm>
            <a:off x="7842563" y="2273044"/>
            <a:ext cx="8711584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54" name="Google Shape;2154;p342"/>
          <p:cNvSpPr txBox="1"/>
          <p:nvPr>
            <p:ph idx="1" type="body"/>
          </p:nvPr>
        </p:nvSpPr>
        <p:spPr>
          <a:xfrm>
            <a:off x="951125" y="3807897"/>
            <a:ext cx="22494458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55" name="Google Shape;2155;p342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 фото">
  <p:cSld name="Заголовок и фото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5"/>
          <p:cNvSpPr/>
          <p:nvPr>
            <p:ph idx="2" type="pic"/>
          </p:nvPr>
        </p:nvSpPr>
        <p:spPr>
          <a:xfrm>
            <a:off x="-1155700" y="-1295399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6" name="Google Shape;136;p65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7" name="Google Shape;137;p65"/>
          <p:cNvSpPr txBox="1"/>
          <p:nvPr>
            <p:ph idx="1" type="body"/>
          </p:nvPr>
        </p:nvSpPr>
        <p:spPr>
          <a:xfrm>
            <a:off x="1207691" y="1106138"/>
            <a:ext cx="21968622" cy="6369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8" name="Google Shape;138;p65"/>
          <p:cNvSpPr txBox="1"/>
          <p:nvPr>
            <p:ph idx="3" type="body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9" name="Google Shape;139;p65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Blank 0">
  <p:cSld name="9_Blank 0">
    <p:spTree>
      <p:nvGrpSpPr>
        <p:cNvPr id="2156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p343"/>
          <p:cNvSpPr/>
          <p:nvPr/>
        </p:nvSpPr>
        <p:spPr>
          <a:xfrm flipH="1" rot="10800000">
            <a:off x="11535995" y="2868709"/>
            <a:ext cx="1324709" cy="425581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343"/>
          <p:cNvSpPr/>
          <p:nvPr/>
        </p:nvSpPr>
        <p:spPr>
          <a:xfrm>
            <a:off x="-35601" y="0"/>
            <a:ext cx="24467900" cy="2868710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343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Слайд с рисунком_2">
  <p:cSld name="6_Слайд с рисунком_2">
    <p:spTree>
      <p:nvGrpSpPr>
        <p:cNvPr id="2160" name="Shape 2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1" name="Google Shape;2161;p344"/>
          <p:cNvSpPr txBox="1"/>
          <p:nvPr>
            <p:ph idx="1" type="body"/>
          </p:nvPr>
        </p:nvSpPr>
        <p:spPr>
          <a:xfrm>
            <a:off x="1823485" y="874461"/>
            <a:ext cx="20749738" cy="1297489"/>
          </a:xfrm>
          <a:prstGeom prst="rect">
            <a:avLst/>
          </a:prstGeom>
          <a:noFill/>
          <a:ln>
            <a:noFill/>
          </a:ln>
        </p:spPr>
        <p:txBody>
          <a:bodyPr anchorCtr="0" anchor="t" bIns="348275" lIns="348275" spcFirstLastPara="1" rIns="348275" wrap="square" tIns="348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97"/>
              <a:buFont typeface="Arial"/>
              <a:buNone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19787" lvl="1" marL="9144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60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24848" lvl="2" marL="13716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240"/>
              <a:buFont typeface="Arial"/>
              <a:buChar char="•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17749" lvl="3" marL="18288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28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17749" lvl="4" marL="22860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28"/>
              <a:buFont typeface="Arial"/>
              <a:buChar char="»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162" name="Google Shape;2162;p344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Blank 0">
  <p:cSld name="10_Blank 0">
    <p:spTree>
      <p:nvGrpSpPr>
        <p:cNvPr id="2163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p345"/>
          <p:cNvSpPr/>
          <p:nvPr/>
        </p:nvSpPr>
        <p:spPr>
          <a:xfrm>
            <a:off x="-35601" y="0"/>
            <a:ext cx="24467900" cy="2868710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5" name="Google Shape;2165;p345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Финальный слайд 2">
  <p:cSld name="17_Финальный слайд 2">
    <p:spTree>
      <p:nvGrpSpPr>
        <p:cNvPr id="2166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p346"/>
          <p:cNvSpPr/>
          <p:nvPr/>
        </p:nvSpPr>
        <p:spPr>
          <a:xfrm>
            <a:off x="-35601" y="3295"/>
            <a:ext cx="24467955" cy="1390968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46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Финальный слайд 2">
  <p:cSld name="18_Финальный слайд 2">
    <p:spTree>
      <p:nvGrpSpPr>
        <p:cNvPr id="2169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347"/>
          <p:cNvSpPr/>
          <p:nvPr/>
        </p:nvSpPr>
        <p:spPr>
          <a:xfrm>
            <a:off x="-35601" y="3296"/>
            <a:ext cx="24467955" cy="1370941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47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Пустой слайд">
  <p:cSld name="5_Пустой слайд">
    <p:spTree>
      <p:nvGrpSpPr>
        <p:cNvPr id="2172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p348"/>
          <p:cNvSpPr/>
          <p:nvPr/>
        </p:nvSpPr>
        <p:spPr>
          <a:xfrm>
            <a:off x="609837" y="12685723"/>
            <a:ext cx="22939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48"/>
          <p:cNvSpPr txBox="1"/>
          <p:nvPr>
            <p:ph idx="12" type="sldNum"/>
          </p:nvPr>
        </p:nvSpPr>
        <p:spPr>
          <a:xfrm>
            <a:off x="23345964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Финальный слайд 2">
  <p:cSld name="19_Финальный слайд 2">
    <p:spTree>
      <p:nvGrpSpPr>
        <p:cNvPr id="2175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349"/>
          <p:cNvSpPr/>
          <p:nvPr/>
        </p:nvSpPr>
        <p:spPr>
          <a:xfrm>
            <a:off x="-35597" y="3297"/>
            <a:ext cx="24432309" cy="13888955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49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7_Title Slide">
  <p:cSld name="107_Title Slide">
    <p:spTree>
      <p:nvGrpSpPr>
        <p:cNvPr id="2178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p350"/>
          <p:cNvSpPr/>
          <p:nvPr/>
        </p:nvSpPr>
        <p:spPr>
          <a:xfrm>
            <a:off x="-4" y="-2"/>
            <a:ext cx="24396715" cy="13716002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350"/>
          <p:cNvSpPr/>
          <p:nvPr>
            <p:ph idx="2" type="pic"/>
          </p:nvPr>
        </p:nvSpPr>
        <p:spPr>
          <a:xfrm>
            <a:off x="1" y="-5"/>
            <a:ext cx="13799191" cy="13716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81" name="Google Shape;2181;p350"/>
          <p:cNvSpPr txBox="1"/>
          <p:nvPr>
            <p:ph type="title"/>
          </p:nvPr>
        </p:nvSpPr>
        <p:spPr>
          <a:xfrm>
            <a:off x="2525205" y="9582617"/>
            <a:ext cx="6579433" cy="2651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65325" lIns="65325" spcFirstLastPara="1" rIns="65325" wrap="square" tIns="65325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97"/>
              <a:buFont typeface="Roboto Thin"/>
              <a:buNone/>
              <a:defRPr b="0" sz="6797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82" name="Google Shape;2182;p350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Финальный слайд 2">
  <p:cSld name="20_Финальный слайд 2">
    <p:spTree>
      <p:nvGrpSpPr>
        <p:cNvPr id="2183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p351"/>
          <p:cNvSpPr/>
          <p:nvPr/>
        </p:nvSpPr>
        <p:spPr>
          <a:xfrm>
            <a:off x="-35597" y="3297"/>
            <a:ext cx="24432309" cy="13888955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51"/>
          <p:cNvSpPr txBox="1"/>
          <p:nvPr>
            <p:ph idx="12" type="sldNum"/>
          </p:nvPr>
        </p:nvSpPr>
        <p:spPr>
          <a:xfrm>
            <a:off x="17484306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8_Title Slide">
  <p:cSld name="108_Title Slide">
    <p:bg>
      <p:bgPr>
        <a:solidFill>
          <a:srgbClr val="F3F3F3"/>
        </a:solidFill>
      </p:bgPr>
    </p:bg>
    <p:spTree>
      <p:nvGrpSpPr>
        <p:cNvPr id="2186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Google Shape;2187;p352"/>
          <p:cNvSpPr/>
          <p:nvPr/>
        </p:nvSpPr>
        <p:spPr>
          <a:xfrm>
            <a:off x="-55106" y="-2"/>
            <a:ext cx="24458173" cy="13716002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352"/>
          <p:cNvSpPr txBox="1"/>
          <p:nvPr>
            <p:ph type="title"/>
          </p:nvPr>
        </p:nvSpPr>
        <p:spPr>
          <a:xfrm>
            <a:off x="1568497" y="3362182"/>
            <a:ext cx="10809955" cy="12730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89" name="Google Shape;2189;p352"/>
          <p:cNvSpPr txBox="1"/>
          <p:nvPr>
            <p:ph idx="1" type="body"/>
          </p:nvPr>
        </p:nvSpPr>
        <p:spPr>
          <a:xfrm>
            <a:off x="1568497" y="6135753"/>
            <a:ext cx="8033377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20;p15" id="2190" name="Google Shape;2190;p352"/>
          <p:cNvPicPr preferRelativeResize="0"/>
          <p:nvPr/>
        </p:nvPicPr>
        <p:blipFill rotWithShape="1">
          <a:blip r:embed="rId2">
            <a:alphaModFix/>
          </a:blip>
          <a:srcRect b="20535" l="0" r="0" t="0"/>
          <a:stretch/>
        </p:blipFill>
        <p:spPr>
          <a:xfrm>
            <a:off x="1684726" y="791206"/>
            <a:ext cx="4216414" cy="10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1" name="Google Shape;2191;p352"/>
          <p:cNvSpPr txBox="1"/>
          <p:nvPr/>
        </p:nvSpPr>
        <p:spPr>
          <a:xfrm>
            <a:off x="1568496" y="12228814"/>
            <a:ext cx="4659406" cy="847784"/>
          </a:xfrm>
          <a:prstGeom prst="rect">
            <a:avLst/>
          </a:prstGeom>
          <a:noFill/>
          <a:ln>
            <a:noFill/>
          </a:ln>
        </p:spPr>
        <p:txBody>
          <a:bodyPr anchorCtr="0" anchor="t" bIns="78525" lIns="78525" spcFirstLastPara="1" rIns="78525" wrap="square" tIns="785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9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ivideon.com</a:t>
            </a:r>
            <a:endParaRPr/>
          </a:p>
        </p:txBody>
      </p:sp>
      <p:sp>
        <p:nvSpPr>
          <p:cNvPr id="2192" name="Google Shape;2192;p352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 фото (вариант)">
  <p:cSld name="Заголовок и фото (вариант)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>
            <p:ph idx="2" type="pic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206500" y="1270001"/>
            <a:ext cx="9779000" cy="5882274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44" name="Google Shape;144;p66"/>
          <p:cNvSpPr txBox="1"/>
          <p:nvPr>
            <p:ph idx="12" type="sldNum"/>
          </p:nvPr>
        </p:nvSpPr>
        <p:spPr>
          <a:xfrm>
            <a:off x="12001501" y="13080244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9_Title Slide">
  <p:cSld name="109_Title Slide">
    <p:bg>
      <p:bgPr>
        <a:solidFill>
          <a:srgbClr val="F3F3F3"/>
        </a:solidFill>
      </p:bgPr>
    </p:bg>
    <p:spTree>
      <p:nvGrpSpPr>
        <p:cNvPr id="2193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4" name="Google Shape;2194;p353"/>
          <p:cNvSpPr/>
          <p:nvPr/>
        </p:nvSpPr>
        <p:spPr>
          <a:xfrm>
            <a:off x="-55107" y="-2"/>
            <a:ext cx="12256644" cy="13716002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353"/>
          <p:cNvSpPr txBox="1"/>
          <p:nvPr>
            <p:ph type="title"/>
          </p:nvPr>
        </p:nvSpPr>
        <p:spPr>
          <a:xfrm>
            <a:off x="1568497" y="3362182"/>
            <a:ext cx="10809955" cy="12730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95"/>
              <a:buFont typeface="Arial"/>
              <a:buNone/>
              <a:defRPr b="0" sz="95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96" name="Google Shape;2196;p353"/>
          <p:cNvSpPr txBox="1"/>
          <p:nvPr>
            <p:ph idx="1" type="body"/>
          </p:nvPr>
        </p:nvSpPr>
        <p:spPr>
          <a:xfrm>
            <a:off x="1568497" y="6135753"/>
            <a:ext cx="8033377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None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713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13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3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713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Arial"/>
              <a:buChar char="•"/>
              <a:defRPr sz="53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5" id="2197" name="Google Shape;2197;p3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198" name="Google Shape;2198;p353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0_Title Slide">
  <p:cSld name="110_Title Slide">
    <p:bg>
      <p:bgPr>
        <a:solidFill>
          <a:srgbClr val="F3F3F3"/>
        </a:solidFill>
      </p:bgPr>
    </p:bg>
    <p:spTree>
      <p:nvGrpSpPr>
        <p:cNvPr id="2199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" name="Google Shape;2200;p354"/>
          <p:cNvSpPr/>
          <p:nvPr/>
        </p:nvSpPr>
        <p:spPr>
          <a:xfrm>
            <a:off x="-3" y="1786"/>
            <a:ext cx="9670914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354"/>
          <p:cNvSpPr txBox="1"/>
          <p:nvPr>
            <p:ph idx="1" type="body"/>
          </p:nvPr>
        </p:nvSpPr>
        <p:spPr>
          <a:xfrm>
            <a:off x="12232079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02" name="Google Shape;2202;p354"/>
          <p:cNvSpPr txBox="1"/>
          <p:nvPr>
            <p:ph idx="2" type="body"/>
          </p:nvPr>
        </p:nvSpPr>
        <p:spPr>
          <a:xfrm>
            <a:off x="12232079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03" name="Google Shape;2203;p354"/>
          <p:cNvSpPr txBox="1"/>
          <p:nvPr>
            <p:ph type="title"/>
          </p:nvPr>
        </p:nvSpPr>
        <p:spPr>
          <a:xfrm>
            <a:off x="688787" y="6090827"/>
            <a:ext cx="8416573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7" id="2204" name="Google Shape;2204;p3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05" name="Google Shape;2205;p354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1_Title Slide">
  <p:cSld name="111_Title Slide">
    <p:bg>
      <p:bgPr>
        <a:solidFill>
          <a:srgbClr val="F3F3F3"/>
        </a:solidFill>
      </p:bgPr>
    </p:bg>
    <p:spTree>
      <p:nvGrpSpPr>
        <p:cNvPr id="2206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p355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55"/>
          <p:cNvSpPr txBox="1"/>
          <p:nvPr>
            <p:ph type="title"/>
          </p:nvPr>
        </p:nvSpPr>
        <p:spPr>
          <a:xfrm>
            <a:off x="688787" y="6090827"/>
            <a:ext cx="8416573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09" name="Google Shape;2209;p355"/>
          <p:cNvSpPr txBox="1"/>
          <p:nvPr>
            <p:ph idx="1" type="body"/>
          </p:nvPr>
        </p:nvSpPr>
        <p:spPr>
          <a:xfrm>
            <a:off x="14518877" y="1176897"/>
            <a:ext cx="8290627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10" name="Google Shape;2210;p355"/>
          <p:cNvSpPr txBox="1"/>
          <p:nvPr>
            <p:ph idx="2" type="body"/>
          </p:nvPr>
        </p:nvSpPr>
        <p:spPr>
          <a:xfrm>
            <a:off x="14518877" y="3473531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11" name="Google Shape;2211;p355"/>
          <p:cNvSpPr txBox="1"/>
          <p:nvPr>
            <p:ph idx="3" type="body"/>
          </p:nvPr>
        </p:nvSpPr>
        <p:spPr>
          <a:xfrm>
            <a:off x="14518877" y="5723868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12" name="Google Shape;2212;p355"/>
          <p:cNvSpPr txBox="1"/>
          <p:nvPr>
            <p:ph idx="4" type="body"/>
          </p:nvPr>
        </p:nvSpPr>
        <p:spPr>
          <a:xfrm>
            <a:off x="14518877" y="8020503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13" name="Google Shape;2213;p355"/>
          <p:cNvSpPr txBox="1"/>
          <p:nvPr>
            <p:ph idx="5" type="body"/>
          </p:nvPr>
        </p:nvSpPr>
        <p:spPr>
          <a:xfrm>
            <a:off x="14518877" y="10270844"/>
            <a:ext cx="8290625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2214" name="Google Shape;2214;p3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15" name="Google Shape;2215;p355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2_Title Slide">
  <p:cSld name="112_Title Slide">
    <p:bg>
      <p:bgPr>
        <a:solidFill>
          <a:srgbClr val="F3F3F3"/>
        </a:solidFill>
      </p:bgPr>
    </p:bg>
    <p:spTree>
      <p:nvGrpSpPr>
        <p:cNvPr id="2216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356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8" name="Google Shape;2218;p356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19" name="Google Shape;2219;p356"/>
          <p:cNvSpPr txBox="1"/>
          <p:nvPr>
            <p:ph idx="2" type="body"/>
          </p:nvPr>
        </p:nvSpPr>
        <p:spPr>
          <a:xfrm>
            <a:off x="13821902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20" name="Google Shape;2220;p356"/>
          <p:cNvSpPr txBox="1"/>
          <p:nvPr>
            <p:ph type="title"/>
          </p:nvPr>
        </p:nvSpPr>
        <p:spPr>
          <a:xfrm>
            <a:off x="688787" y="6090827"/>
            <a:ext cx="8416573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2221" name="Google Shape;2221;p3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22" name="Google Shape;2222;p356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3_Title Slide">
  <p:cSld name="113_Title Slide">
    <p:bg>
      <p:bgPr>
        <a:solidFill>
          <a:srgbClr val="F3F3F3"/>
        </a:solidFill>
      </p:bgPr>
    </p:bg>
    <p:spTree>
      <p:nvGrpSpPr>
        <p:cNvPr id="2223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p357"/>
          <p:cNvSpPr/>
          <p:nvPr/>
        </p:nvSpPr>
        <p:spPr>
          <a:xfrm>
            <a:off x="9670906" y="3572"/>
            <a:ext cx="14732161" cy="13712430"/>
          </a:xfrm>
          <a:prstGeom prst="rect">
            <a:avLst/>
          </a:prstGeom>
          <a:solidFill>
            <a:srgbClr val="1A96E5">
              <a:alpha val="73725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5" name="Google Shape;2225;p357"/>
          <p:cNvSpPr txBox="1"/>
          <p:nvPr>
            <p:ph idx="1" type="body"/>
          </p:nvPr>
        </p:nvSpPr>
        <p:spPr>
          <a:xfrm>
            <a:off x="10980387" y="6833053"/>
            <a:ext cx="11846471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26" name="Google Shape;2226;p357"/>
          <p:cNvSpPr txBox="1"/>
          <p:nvPr>
            <p:ph type="title"/>
          </p:nvPr>
        </p:nvSpPr>
        <p:spPr>
          <a:xfrm>
            <a:off x="10980387" y="3975265"/>
            <a:ext cx="11846471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8" id="2227" name="Google Shape;2227;p3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28" name="Google Shape;2228;p357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4_Title Slide">
  <p:cSld name="114_Title Slide">
    <p:bg>
      <p:bgPr>
        <a:solidFill>
          <a:srgbClr val="F3F3F3"/>
        </a:solidFill>
      </p:bgPr>
    </p:bg>
    <p:spTree>
      <p:nvGrpSpPr>
        <p:cNvPr id="2229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0" name="Google Shape;2230;p358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231" name="Google Shape;2231;p358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358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2233" name="Google Shape;2233;p3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34" name="Google Shape;2234;p358"/>
          <p:cNvSpPr/>
          <p:nvPr>
            <p:ph idx="2" type="pic"/>
          </p:nvPr>
        </p:nvSpPr>
        <p:spPr>
          <a:xfrm>
            <a:off x="1" y="4"/>
            <a:ext cx="12201535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35" name="Google Shape;2235;p358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36" name="Google Shape;2236;p358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5_Title Slide">
  <p:cSld name="115_Title Slide">
    <p:bg>
      <p:bgPr>
        <a:solidFill>
          <a:srgbClr val="F3F3F3"/>
        </a:solidFill>
      </p:bgPr>
    </p:bg>
    <p:spTree>
      <p:nvGrpSpPr>
        <p:cNvPr id="2237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8" name="Google Shape;2238;p359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239" name="Google Shape;2239;p359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359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1" name="Google Shape;2241;p359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42" name="Google Shape;2242;p359"/>
          <p:cNvSpPr txBox="1"/>
          <p:nvPr>
            <p:ph idx="1" type="body"/>
          </p:nvPr>
        </p:nvSpPr>
        <p:spPr>
          <a:xfrm>
            <a:off x="2854122" y="3478397"/>
            <a:ext cx="8804629" cy="4889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43" name="Google Shape;2243;p359"/>
          <p:cNvSpPr txBox="1"/>
          <p:nvPr>
            <p:ph idx="2" type="body"/>
          </p:nvPr>
        </p:nvSpPr>
        <p:spPr>
          <a:xfrm>
            <a:off x="2854122" y="4303874"/>
            <a:ext cx="8804627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44" name="Google Shape;2244;p359"/>
          <p:cNvSpPr txBox="1"/>
          <p:nvPr>
            <p:ph idx="3" type="body"/>
          </p:nvPr>
        </p:nvSpPr>
        <p:spPr>
          <a:xfrm>
            <a:off x="2854122" y="7243821"/>
            <a:ext cx="8804627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45" name="Google Shape;2245;p359"/>
          <p:cNvSpPr txBox="1"/>
          <p:nvPr>
            <p:ph idx="4" type="body"/>
          </p:nvPr>
        </p:nvSpPr>
        <p:spPr>
          <a:xfrm>
            <a:off x="14029947" y="3478397"/>
            <a:ext cx="8804627" cy="4889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46" name="Google Shape;2246;p359"/>
          <p:cNvSpPr txBox="1"/>
          <p:nvPr>
            <p:ph idx="5" type="body"/>
          </p:nvPr>
        </p:nvSpPr>
        <p:spPr>
          <a:xfrm>
            <a:off x="14029947" y="4303874"/>
            <a:ext cx="8804627" cy="1373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47" name="Google Shape;2247;p359"/>
          <p:cNvSpPr txBox="1"/>
          <p:nvPr>
            <p:ph idx="6" type="body"/>
          </p:nvPr>
        </p:nvSpPr>
        <p:spPr>
          <a:xfrm>
            <a:off x="2854122" y="6415742"/>
            <a:ext cx="8804627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48" name="Google Shape;2248;p359"/>
          <p:cNvSpPr txBox="1"/>
          <p:nvPr>
            <p:ph idx="7" type="body"/>
          </p:nvPr>
        </p:nvSpPr>
        <p:spPr>
          <a:xfrm>
            <a:off x="2854122" y="10187287"/>
            <a:ext cx="8804627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49" name="Google Shape;2249;p359"/>
          <p:cNvSpPr txBox="1"/>
          <p:nvPr>
            <p:ph idx="8" type="body"/>
          </p:nvPr>
        </p:nvSpPr>
        <p:spPr>
          <a:xfrm>
            <a:off x="2854122" y="9359774"/>
            <a:ext cx="8804627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50" name="Google Shape;2250;p359"/>
          <p:cNvSpPr txBox="1"/>
          <p:nvPr>
            <p:ph idx="9" type="body"/>
          </p:nvPr>
        </p:nvSpPr>
        <p:spPr>
          <a:xfrm>
            <a:off x="14029948" y="7243821"/>
            <a:ext cx="8804627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51" name="Google Shape;2251;p359"/>
          <p:cNvSpPr txBox="1"/>
          <p:nvPr>
            <p:ph idx="13" type="body"/>
          </p:nvPr>
        </p:nvSpPr>
        <p:spPr>
          <a:xfrm>
            <a:off x="14029948" y="6415742"/>
            <a:ext cx="8804627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52" name="Google Shape;2252;p359"/>
          <p:cNvSpPr txBox="1"/>
          <p:nvPr>
            <p:ph idx="14" type="body"/>
          </p:nvPr>
        </p:nvSpPr>
        <p:spPr>
          <a:xfrm>
            <a:off x="14029948" y="10187287"/>
            <a:ext cx="8804627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53" name="Google Shape;2253;p359"/>
          <p:cNvSpPr txBox="1"/>
          <p:nvPr>
            <p:ph idx="15" type="body"/>
          </p:nvPr>
        </p:nvSpPr>
        <p:spPr>
          <a:xfrm>
            <a:off x="14029947" y="9359774"/>
            <a:ext cx="8804627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9" id="2254" name="Google Shape;2254;p3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55" name="Google Shape;2255;p359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6_Title Slide">
  <p:cSld name="116_Title Slide">
    <p:bg>
      <p:bgPr>
        <a:solidFill>
          <a:srgbClr val="F3F3F3"/>
        </a:solidFill>
      </p:bgPr>
    </p:bg>
    <p:spTree>
      <p:nvGrpSpPr>
        <p:cNvPr id="2256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7" name="Google Shape;2257;p360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258" name="Google Shape;2258;p360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360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0" name="Google Shape;2260;p360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2261" name="Google Shape;2261;p3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62" name="Google Shape;2262;p360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7_Title Slide">
  <p:cSld name="117_Title Slide">
    <p:bg>
      <p:bgPr>
        <a:solidFill>
          <a:srgbClr val="F3F3F3"/>
        </a:solidFill>
      </p:bgPr>
    </p:bg>
    <p:spTree>
      <p:nvGrpSpPr>
        <p:cNvPr id="2263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4" name="Google Shape;2264;p361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265" name="Google Shape;2265;p361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361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2267" name="Google Shape;2267;p3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68" name="Google Shape;2268;p361"/>
          <p:cNvSpPr/>
          <p:nvPr>
            <p:ph idx="2" type="pic"/>
          </p:nvPr>
        </p:nvSpPr>
        <p:spPr>
          <a:xfrm>
            <a:off x="1" y="4"/>
            <a:ext cx="12201535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69" name="Google Shape;2269;p361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70" name="Google Shape;2270;p361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71" name="Google Shape;2271;p361"/>
          <p:cNvSpPr txBox="1"/>
          <p:nvPr>
            <p:ph idx="3" type="body"/>
          </p:nvPr>
        </p:nvSpPr>
        <p:spPr>
          <a:xfrm>
            <a:off x="13821902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72" name="Google Shape;2272;p361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8_Title Slide">
  <p:cSld name="118_Title Slide">
    <p:bg>
      <p:bgPr>
        <a:solidFill>
          <a:srgbClr val="F3F3F3"/>
        </a:solidFill>
      </p:bgPr>
    </p:bg>
    <p:spTree>
      <p:nvGrpSpPr>
        <p:cNvPr id="2273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362"/>
          <p:cNvSpPr/>
          <p:nvPr/>
        </p:nvSpPr>
        <p:spPr>
          <a:xfrm>
            <a:off x="18820581" y="2634528"/>
            <a:ext cx="3964133" cy="648000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p362"/>
          <p:cNvSpPr txBox="1"/>
          <p:nvPr>
            <p:ph idx="1" type="body"/>
          </p:nvPr>
        </p:nvSpPr>
        <p:spPr>
          <a:xfrm>
            <a:off x="19072630" y="3158008"/>
            <a:ext cx="3460041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76" name="Google Shape;2276;p362"/>
          <p:cNvSpPr txBox="1"/>
          <p:nvPr>
            <p:ph idx="2" type="body"/>
          </p:nvPr>
        </p:nvSpPr>
        <p:spPr>
          <a:xfrm>
            <a:off x="19072630" y="4361281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77" name="Google Shape;2277;p362"/>
          <p:cNvSpPr/>
          <p:nvPr>
            <p:ph idx="3" type="pic"/>
          </p:nvPr>
        </p:nvSpPr>
        <p:spPr>
          <a:xfrm>
            <a:off x="18820581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78" name="Google Shape;2278;p362"/>
          <p:cNvSpPr/>
          <p:nvPr/>
        </p:nvSpPr>
        <p:spPr>
          <a:xfrm>
            <a:off x="1541125" y="2653869"/>
            <a:ext cx="3964137" cy="648000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9" name="Google Shape;2279;p362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280" name="Google Shape;2280;p362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362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2" name="Google Shape;2282;p362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83" name="Google Shape;2283;p362"/>
          <p:cNvSpPr txBox="1"/>
          <p:nvPr>
            <p:ph idx="4" type="body"/>
          </p:nvPr>
        </p:nvSpPr>
        <p:spPr>
          <a:xfrm>
            <a:off x="1793178" y="3177351"/>
            <a:ext cx="3460039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84" name="Google Shape;2284;p362"/>
          <p:cNvSpPr txBox="1"/>
          <p:nvPr>
            <p:ph idx="5" type="body"/>
          </p:nvPr>
        </p:nvSpPr>
        <p:spPr>
          <a:xfrm>
            <a:off x="1793178" y="4380624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85" name="Google Shape;2285;p362"/>
          <p:cNvSpPr/>
          <p:nvPr>
            <p:ph idx="6" type="pic"/>
          </p:nvPr>
        </p:nvSpPr>
        <p:spPr>
          <a:xfrm>
            <a:off x="1541125" y="6253874"/>
            <a:ext cx="3964137" cy="288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86" name="Google Shape;2286;p362"/>
          <p:cNvSpPr/>
          <p:nvPr/>
        </p:nvSpPr>
        <p:spPr>
          <a:xfrm>
            <a:off x="5860989" y="2653869"/>
            <a:ext cx="3964135" cy="648000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362"/>
          <p:cNvSpPr txBox="1"/>
          <p:nvPr>
            <p:ph idx="7" type="body"/>
          </p:nvPr>
        </p:nvSpPr>
        <p:spPr>
          <a:xfrm>
            <a:off x="6113041" y="3177351"/>
            <a:ext cx="3460039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88" name="Google Shape;2288;p362"/>
          <p:cNvSpPr txBox="1"/>
          <p:nvPr>
            <p:ph idx="8" type="body"/>
          </p:nvPr>
        </p:nvSpPr>
        <p:spPr>
          <a:xfrm>
            <a:off x="6113041" y="4380624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89" name="Google Shape;2289;p362"/>
          <p:cNvSpPr/>
          <p:nvPr>
            <p:ph idx="9" type="pic"/>
          </p:nvPr>
        </p:nvSpPr>
        <p:spPr>
          <a:xfrm>
            <a:off x="5860989" y="6253874"/>
            <a:ext cx="3964135" cy="288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90" name="Google Shape;2290;p362"/>
          <p:cNvSpPr/>
          <p:nvPr/>
        </p:nvSpPr>
        <p:spPr>
          <a:xfrm>
            <a:off x="10180856" y="2634528"/>
            <a:ext cx="3964133" cy="648000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1" name="Google Shape;2291;p362"/>
          <p:cNvSpPr txBox="1"/>
          <p:nvPr>
            <p:ph idx="13" type="body"/>
          </p:nvPr>
        </p:nvSpPr>
        <p:spPr>
          <a:xfrm>
            <a:off x="10432905" y="3158007"/>
            <a:ext cx="3460039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92" name="Google Shape;2292;p362"/>
          <p:cNvSpPr txBox="1"/>
          <p:nvPr>
            <p:ph idx="14" type="body"/>
          </p:nvPr>
        </p:nvSpPr>
        <p:spPr>
          <a:xfrm>
            <a:off x="10432905" y="4361281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93" name="Google Shape;2293;p362"/>
          <p:cNvSpPr/>
          <p:nvPr>
            <p:ph idx="15" type="pic"/>
          </p:nvPr>
        </p:nvSpPr>
        <p:spPr>
          <a:xfrm>
            <a:off x="10180856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94" name="Google Shape;2294;p362"/>
          <p:cNvSpPr/>
          <p:nvPr/>
        </p:nvSpPr>
        <p:spPr>
          <a:xfrm>
            <a:off x="14500722" y="2634528"/>
            <a:ext cx="3964133" cy="648000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p362"/>
          <p:cNvSpPr txBox="1"/>
          <p:nvPr>
            <p:ph idx="16" type="body"/>
          </p:nvPr>
        </p:nvSpPr>
        <p:spPr>
          <a:xfrm>
            <a:off x="14752766" y="3158007"/>
            <a:ext cx="3460039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96" name="Google Shape;2296;p362"/>
          <p:cNvSpPr txBox="1"/>
          <p:nvPr>
            <p:ph idx="17" type="body"/>
          </p:nvPr>
        </p:nvSpPr>
        <p:spPr>
          <a:xfrm>
            <a:off x="14752766" y="4361281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297" name="Google Shape;2297;p362"/>
          <p:cNvSpPr/>
          <p:nvPr>
            <p:ph idx="18" type="pic"/>
          </p:nvPr>
        </p:nvSpPr>
        <p:spPr>
          <a:xfrm>
            <a:off x="14500722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2298" name="Google Shape;2298;p3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99" name="Google Shape;2299;p362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нкты">
  <p:cSld name="Пункты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7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47" name="Google Shape;147;p67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9_Title Slide">
  <p:cSld name="119_Title Slide">
    <p:bg>
      <p:bgPr>
        <a:solidFill>
          <a:srgbClr val="F3F3F3"/>
        </a:solidFill>
      </p:bgPr>
    </p:bg>
    <p:spTree>
      <p:nvGrpSpPr>
        <p:cNvPr id="2300" name="Shape 2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363"/>
          <p:cNvSpPr/>
          <p:nvPr/>
        </p:nvSpPr>
        <p:spPr>
          <a:xfrm>
            <a:off x="1541131" y="3670800"/>
            <a:ext cx="3943646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2" name="Google Shape;2302;p363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303" name="Google Shape;2303;p363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63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5" name="Google Shape;2305;p363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306" name="Google Shape;2306;p363"/>
          <p:cNvSpPr txBox="1"/>
          <p:nvPr>
            <p:ph idx="1" type="body"/>
          </p:nvPr>
        </p:nvSpPr>
        <p:spPr>
          <a:xfrm>
            <a:off x="1793181" y="8258283"/>
            <a:ext cx="3548003" cy="15724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None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07" name="Google Shape;2307;p363"/>
          <p:cNvSpPr/>
          <p:nvPr>
            <p:ph idx="2" type="pic"/>
          </p:nvPr>
        </p:nvSpPr>
        <p:spPr>
          <a:xfrm>
            <a:off x="1541131" y="3670600"/>
            <a:ext cx="3943646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2308" name="Google Shape;2308;p3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309" name="Google Shape;2309;p363"/>
          <p:cNvSpPr/>
          <p:nvPr/>
        </p:nvSpPr>
        <p:spPr>
          <a:xfrm>
            <a:off x="5838207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363"/>
          <p:cNvSpPr txBox="1"/>
          <p:nvPr>
            <p:ph idx="3" type="body"/>
          </p:nvPr>
        </p:nvSpPr>
        <p:spPr>
          <a:xfrm>
            <a:off x="6090252" y="8258283"/>
            <a:ext cx="3548007" cy="15724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11" name="Google Shape;2311;p363"/>
          <p:cNvSpPr/>
          <p:nvPr>
            <p:ph idx="4" type="pic"/>
          </p:nvPr>
        </p:nvSpPr>
        <p:spPr>
          <a:xfrm>
            <a:off x="5838207" y="3670600"/>
            <a:ext cx="394364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12" name="Google Shape;2312;p363"/>
          <p:cNvSpPr/>
          <p:nvPr/>
        </p:nvSpPr>
        <p:spPr>
          <a:xfrm>
            <a:off x="10135283" y="3670800"/>
            <a:ext cx="3943645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363"/>
          <p:cNvSpPr txBox="1"/>
          <p:nvPr>
            <p:ph idx="5" type="body"/>
          </p:nvPr>
        </p:nvSpPr>
        <p:spPr>
          <a:xfrm>
            <a:off x="10387331" y="8258283"/>
            <a:ext cx="3548005" cy="15724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14" name="Google Shape;2314;p363"/>
          <p:cNvSpPr/>
          <p:nvPr>
            <p:ph idx="6" type="pic"/>
          </p:nvPr>
        </p:nvSpPr>
        <p:spPr>
          <a:xfrm>
            <a:off x="10135283" y="3670600"/>
            <a:ext cx="3943645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15" name="Google Shape;2315;p363"/>
          <p:cNvSpPr/>
          <p:nvPr/>
        </p:nvSpPr>
        <p:spPr>
          <a:xfrm>
            <a:off x="14432356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363"/>
          <p:cNvSpPr txBox="1"/>
          <p:nvPr>
            <p:ph idx="7" type="body"/>
          </p:nvPr>
        </p:nvSpPr>
        <p:spPr>
          <a:xfrm>
            <a:off x="14684408" y="8258283"/>
            <a:ext cx="3548005" cy="15724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17" name="Google Shape;2317;p363"/>
          <p:cNvSpPr/>
          <p:nvPr>
            <p:ph idx="8" type="pic"/>
          </p:nvPr>
        </p:nvSpPr>
        <p:spPr>
          <a:xfrm>
            <a:off x="14432356" y="3670600"/>
            <a:ext cx="394364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18" name="Google Shape;2318;p363"/>
          <p:cNvSpPr/>
          <p:nvPr/>
        </p:nvSpPr>
        <p:spPr>
          <a:xfrm>
            <a:off x="18729431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363"/>
          <p:cNvSpPr txBox="1"/>
          <p:nvPr>
            <p:ph idx="9" type="body"/>
          </p:nvPr>
        </p:nvSpPr>
        <p:spPr>
          <a:xfrm>
            <a:off x="18981481" y="8258283"/>
            <a:ext cx="3548005" cy="15724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20" name="Google Shape;2320;p363"/>
          <p:cNvSpPr/>
          <p:nvPr>
            <p:ph idx="13" type="pic"/>
          </p:nvPr>
        </p:nvSpPr>
        <p:spPr>
          <a:xfrm>
            <a:off x="18729431" y="3670600"/>
            <a:ext cx="3943647" cy="415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21" name="Google Shape;2321;p363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0_Title Slide">
  <p:cSld name="120_Title Slide">
    <p:bg>
      <p:bgPr>
        <a:solidFill>
          <a:srgbClr val="F3F3F3"/>
        </a:solidFill>
      </p:bgPr>
    </p:bg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364"/>
          <p:cNvSpPr/>
          <p:nvPr/>
        </p:nvSpPr>
        <p:spPr>
          <a:xfrm>
            <a:off x="1586097" y="4218611"/>
            <a:ext cx="6484944" cy="6338361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p364"/>
          <p:cNvSpPr/>
          <p:nvPr/>
        </p:nvSpPr>
        <p:spPr>
          <a:xfrm>
            <a:off x="16337152" y="4218611"/>
            <a:ext cx="6484939" cy="6338361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364"/>
          <p:cNvSpPr/>
          <p:nvPr/>
        </p:nvSpPr>
        <p:spPr>
          <a:xfrm>
            <a:off x="8661327" y="3624898"/>
            <a:ext cx="7107551" cy="698375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0" rotWithShape="0" dir="5400000" dist="2032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p364"/>
          <p:cNvSpPr/>
          <p:nvPr>
            <p:ph idx="2" type="pic"/>
          </p:nvPr>
        </p:nvSpPr>
        <p:spPr>
          <a:xfrm>
            <a:off x="1586099" y="4218611"/>
            <a:ext cx="6475342" cy="4318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27" name="Google Shape;2327;p364"/>
          <p:cNvSpPr/>
          <p:nvPr>
            <p:ph idx="3" type="pic"/>
          </p:nvPr>
        </p:nvSpPr>
        <p:spPr>
          <a:xfrm>
            <a:off x="8669010" y="3624895"/>
            <a:ext cx="7092185" cy="5160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28" name="Google Shape;2328;p364"/>
          <p:cNvSpPr/>
          <p:nvPr>
            <p:ph idx="4" type="pic"/>
          </p:nvPr>
        </p:nvSpPr>
        <p:spPr>
          <a:xfrm>
            <a:off x="16349631" y="4218611"/>
            <a:ext cx="6484941" cy="4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29" name="Google Shape;2329;p364"/>
          <p:cNvSpPr txBox="1"/>
          <p:nvPr>
            <p:ph idx="1" type="body"/>
          </p:nvPr>
        </p:nvSpPr>
        <p:spPr>
          <a:xfrm>
            <a:off x="1887753" y="8785530"/>
            <a:ext cx="5881638" cy="156427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30" name="Google Shape;2330;p364"/>
          <p:cNvSpPr txBox="1"/>
          <p:nvPr>
            <p:ph idx="5" type="body"/>
          </p:nvPr>
        </p:nvSpPr>
        <p:spPr>
          <a:xfrm>
            <a:off x="9274286" y="9211268"/>
            <a:ext cx="5881635" cy="11385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31" name="Google Shape;2331;p364"/>
          <p:cNvSpPr txBox="1"/>
          <p:nvPr>
            <p:ph idx="6" type="body"/>
          </p:nvPr>
        </p:nvSpPr>
        <p:spPr>
          <a:xfrm>
            <a:off x="16638798" y="8785530"/>
            <a:ext cx="5881637" cy="11385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2332" name="Google Shape;2332;p364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333" name="Google Shape;2333;p364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64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5" name="Google Shape;2335;p364"/>
          <p:cNvSpPr txBox="1"/>
          <p:nvPr>
            <p:ph type="title"/>
          </p:nvPr>
        </p:nvSpPr>
        <p:spPr>
          <a:xfrm>
            <a:off x="1490035" y="2"/>
            <a:ext cx="21183043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2336" name="Google Shape;2336;p3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337" name="Google Shape;2337;p364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1_Title Slide">
  <p:cSld name="121_Title Slide">
    <p:bg>
      <p:bgPr>
        <a:solidFill>
          <a:srgbClr val="1998E5"/>
        </a:solidFill>
      </p:bgPr>
    </p:bg>
    <p:spTree>
      <p:nvGrpSpPr>
        <p:cNvPr id="2338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9" name="Google Shape;2339;p365"/>
          <p:cNvGrpSpPr/>
          <p:nvPr/>
        </p:nvGrpSpPr>
        <p:grpSpPr>
          <a:xfrm>
            <a:off x="20226407" y="12222166"/>
            <a:ext cx="2608170" cy="674008"/>
            <a:chOff x="-2" y="0"/>
            <a:chExt cx="2608169" cy="674007"/>
          </a:xfrm>
        </p:grpSpPr>
        <p:sp>
          <p:nvSpPr>
            <p:cNvPr id="2340" name="Google Shape;2340;p365"/>
            <p:cNvSpPr/>
            <p:nvPr/>
          </p:nvSpPr>
          <p:spPr>
            <a:xfrm>
              <a:off x="-1" y="0"/>
              <a:ext cx="2608166" cy="674007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2341" name="Google Shape;2341;p36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" y="0"/>
              <a:ext cx="2608169" cy="6740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42" name="Google Shape;2342;p365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2343" name="Google Shape;2343;p365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344" name="Google Shape;2344;p365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65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7" id="2346" name="Google Shape;2346;p3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347" name="Google Shape;2347;p365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2_Title Slide">
  <p:cSld name="122_Title Slide">
    <p:bg>
      <p:bgPr>
        <a:solidFill>
          <a:srgbClr val="1998E5"/>
        </a:solidFill>
      </p:bgPr>
    </p:bg>
    <p:spTree>
      <p:nvGrpSpPr>
        <p:cNvPr id="2348" name="Shape 2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9" name="Google Shape;2349;p366"/>
          <p:cNvGrpSpPr/>
          <p:nvPr/>
        </p:nvGrpSpPr>
        <p:grpSpPr>
          <a:xfrm>
            <a:off x="20226407" y="12222166"/>
            <a:ext cx="2608170" cy="674008"/>
            <a:chOff x="-2" y="0"/>
            <a:chExt cx="2608169" cy="674007"/>
          </a:xfrm>
        </p:grpSpPr>
        <p:sp>
          <p:nvSpPr>
            <p:cNvPr id="2350" name="Google Shape;2350;p366"/>
            <p:cNvSpPr/>
            <p:nvPr/>
          </p:nvSpPr>
          <p:spPr>
            <a:xfrm>
              <a:off x="-1" y="0"/>
              <a:ext cx="2608166" cy="674007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2351" name="Google Shape;2351;p36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2" y="0"/>
              <a:ext cx="2608169" cy="67400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Рисунок 4" id="2352" name="Google Shape;2352;p3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353" name="Google Shape;2353;p366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3_Title Slide">
  <p:cSld name="123_Title Slide">
    <p:bg>
      <p:bgPr>
        <a:solidFill>
          <a:srgbClr val="F3F3F3"/>
        </a:solidFill>
      </p:bgPr>
    </p:bg>
    <p:spTree>
      <p:nvGrpSpPr>
        <p:cNvPr id="2354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p367"/>
          <p:cNvSpPr/>
          <p:nvPr/>
        </p:nvSpPr>
        <p:spPr>
          <a:xfrm>
            <a:off x="1542406" y="2319436"/>
            <a:ext cx="6749872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6" name="Google Shape;2356;p367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357" name="Google Shape;2357;p367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367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9" name="Google Shape;2359;p367"/>
          <p:cNvSpPr txBox="1"/>
          <p:nvPr>
            <p:ph idx="1" type="body"/>
          </p:nvPr>
        </p:nvSpPr>
        <p:spPr>
          <a:xfrm>
            <a:off x="2082599" y="5233455"/>
            <a:ext cx="5564743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60" name="Google Shape;2360;p367"/>
          <p:cNvSpPr/>
          <p:nvPr>
            <p:ph idx="2" type="pic"/>
          </p:nvPr>
        </p:nvSpPr>
        <p:spPr>
          <a:xfrm>
            <a:off x="3603658" y="2796347"/>
            <a:ext cx="2522631" cy="216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61" name="Google Shape;2361;p367"/>
          <p:cNvSpPr/>
          <p:nvPr/>
        </p:nvSpPr>
        <p:spPr>
          <a:xfrm>
            <a:off x="16084702" y="2319436"/>
            <a:ext cx="6749873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p367"/>
          <p:cNvSpPr txBox="1"/>
          <p:nvPr>
            <p:ph idx="3" type="body"/>
          </p:nvPr>
        </p:nvSpPr>
        <p:spPr>
          <a:xfrm>
            <a:off x="16677266" y="5233455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63" name="Google Shape;2363;p367"/>
          <p:cNvSpPr/>
          <p:nvPr>
            <p:ph idx="4" type="pic"/>
          </p:nvPr>
        </p:nvSpPr>
        <p:spPr>
          <a:xfrm>
            <a:off x="18198320" y="2796347"/>
            <a:ext cx="2522631" cy="216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64" name="Google Shape;2364;p367"/>
          <p:cNvSpPr/>
          <p:nvPr/>
        </p:nvSpPr>
        <p:spPr>
          <a:xfrm>
            <a:off x="8787368" y="2319436"/>
            <a:ext cx="6749872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p367"/>
          <p:cNvSpPr txBox="1"/>
          <p:nvPr>
            <p:ph idx="5" type="body"/>
          </p:nvPr>
        </p:nvSpPr>
        <p:spPr>
          <a:xfrm>
            <a:off x="9379930" y="5233455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66" name="Google Shape;2366;p367"/>
          <p:cNvSpPr/>
          <p:nvPr>
            <p:ph idx="6" type="pic"/>
          </p:nvPr>
        </p:nvSpPr>
        <p:spPr>
          <a:xfrm>
            <a:off x="10900989" y="2796347"/>
            <a:ext cx="2522633" cy="216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67" name="Google Shape;2367;p367"/>
          <p:cNvSpPr/>
          <p:nvPr/>
        </p:nvSpPr>
        <p:spPr>
          <a:xfrm>
            <a:off x="1542406" y="7458364"/>
            <a:ext cx="6749872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p367"/>
          <p:cNvSpPr txBox="1"/>
          <p:nvPr>
            <p:ph idx="7" type="body"/>
          </p:nvPr>
        </p:nvSpPr>
        <p:spPr>
          <a:xfrm>
            <a:off x="2082599" y="10372384"/>
            <a:ext cx="5564745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69" name="Google Shape;2369;p367"/>
          <p:cNvSpPr/>
          <p:nvPr>
            <p:ph idx="8" type="pic"/>
          </p:nvPr>
        </p:nvSpPr>
        <p:spPr>
          <a:xfrm>
            <a:off x="3603658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70" name="Google Shape;2370;p367"/>
          <p:cNvSpPr/>
          <p:nvPr/>
        </p:nvSpPr>
        <p:spPr>
          <a:xfrm>
            <a:off x="16084702" y="7458364"/>
            <a:ext cx="674987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367"/>
          <p:cNvSpPr txBox="1"/>
          <p:nvPr>
            <p:ph idx="9" type="body"/>
          </p:nvPr>
        </p:nvSpPr>
        <p:spPr>
          <a:xfrm>
            <a:off x="16677266" y="10372384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72" name="Google Shape;2372;p367"/>
          <p:cNvSpPr/>
          <p:nvPr>
            <p:ph idx="13" type="pic"/>
          </p:nvPr>
        </p:nvSpPr>
        <p:spPr>
          <a:xfrm>
            <a:off x="18198320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73" name="Google Shape;2373;p367"/>
          <p:cNvSpPr/>
          <p:nvPr/>
        </p:nvSpPr>
        <p:spPr>
          <a:xfrm>
            <a:off x="8787368" y="7458364"/>
            <a:ext cx="6749872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367"/>
          <p:cNvSpPr txBox="1"/>
          <p:nvPr>
            <p:ph idx="14" type="body"/>
          </p:nvPr>
        </p:nvSpPr>
        <p:spPr>
          <a:xfrm>
            <a:off x="9379930" y="10372384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75" name="Google Shape;2375;p367"/>
          <p:cNvSpPr/>
          <p:nvPr>
            <p:ph idx="15" type="pic"/>
          </p:nvPr>
        </p:nvSpPr>
        <p:spPr>
          <a:xfrm>
            <a:off x="10900989" y="7935278"/>
            <a:ext cx="2522633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76" name="Google Shape;2376;p367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4" id="2377" name="Google Shape;2377;p3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378" name="Google Shape;2378;p367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4_Title Slide">
  <p:cSld name="124_Title Slide">
    <p:bg>
      <p:bgPr>
        <a:solidFill>
          <a:srgbClr val="F3F3F3"/>
        </a:solidFill>
      </p:bgPr>
    </p:bg>
    <p:spTree>
      <p:nvGrpSpPr>
        <p:cNvPr id="2379" name="Shape 2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0" name="Google Shape;2380;p368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381" name="Google Shape;2381;p368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368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3" name="Google Shape;2383;p368"/>
          <p:cNvSpPr txBox="1"/>
          <p:nvPr>
            <p:ph type="title"/>
          </p:nvPr>
        </p:nvSpPr>
        <p:spPr>
          <a:xfrm>
            <a:off x="1490035" y="2"/>
            <a:ext cx="21344537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384" name="Google Shape;2384;p368"/>
          <p:cNvSpPr/>
          <p:nvPr/>
        </p:nvSpPr>
        <p:spPr>
          <a:xfrm>
            <a:off x="12382574" y="2319436"/>
            <a:ext cx="10451997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368"/>
          <p:cNvSpPr txBox="1"/>
          <p:nvPr>
            <p:ph idx="1" type="body"/>
          </p:nvPr>
        </p:nvSpPr>
        <p:spPr>
          <a:xfrm>
            <a:off x="15191256" y="2767865"/>
            <a:ext cx="6902319" cy="10073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86" name="Google Shape;2386;p368"/>
          <p:cNvSpPr/>
          <p:nvPr>
            <p:ph idx="2" type="pic"/>
          </p:nvPr>
        </p:nvSpPr>
        <p:spPr>
          <a:xfrm>
            <a:off x="12975143" y="2745545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87" name="Google Shape;2387;p368"/>
          <p:cNvSpPr txBox="1"/>
          <p:nvPr>
            <p:ph idx="3" type="body"/>
          </p:nvPr>
        </p:nvSpPr>
        <p:spPr>
          <a:xfrm>
            <a:off x="15191256" y="4108917"/>
            <a:ext cx="6902319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88" name="Google Shape;2388;p368"/>
          <p:cNvSpPr/>
          <p:nvPr/>
        </p:nvSpPr>
        <p:spPr>
          <a:xfrm>
            <a:off x="1490036" y="2319436"/>
            <a:ext cx="10451995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368"/>
          <p:cNvSpPr txBox="1"/>
          <p:nvPr>
            <p:ph idx="4" type="body"/>
          </p:nvPr>
        </p:nvSpPr>
        <p:spPr>
          <a:xfrm>
            <a:off x="4298721" y="2767863"/>
            <a:ext cx="6902319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90" name="Google Shape;2390;p368"/>
          <p:cNvSpPr/>
          <p:nvPr>
            <p:ph idx="5" type="pic"/>
          </p:nvPr>
        </p:nvSpPr>
        <p:spPr>
          <a:xfrm>
            <a:off x="2082601" y="2745545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91" name="Google Shape;2391;p368"/>
          <p:cNvSpPr txBox="1"/>
          <p:nvPr>
            <p:ph idx="6" type="body"/>
          </p:nvPr>
        </p:nvSpPr>
        <p:spPr>
          <a:xfrm>
            <a:off x="4298721" y="4108917"/>
            <a:ext cx="6902319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92" name="Google Shape;2392;p368"/>
          <p:cNvSpPr/>
          <p:nvPr/>
        </p:nvSpPr>
        <p:spPr>
          <a:xfrm>
            <a:off x="12382574" y="7420828"/>
            <a:ext cx="10451997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22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368"/>
          <p:cNvSpPr txBox="1"/>
          <p:nvPr>
            <p:ph idx="7" type="body"/>
          </p:nvPr>
        </p:nvSpPr>
        <p:spPr>
          <a:xfrm>
            <a:off x="15191256" y="7869252"/>
            <a:ext cx="6902319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94" name="Google Shape;2394;p368"/>
          <p:cNvSpPr/>
          <p:nvPr>
            <p:ph idx="8" type="pic"/>
          </p:nvPr>
        </p:nvSpPr>
        <p:spPr>
          <a:xfrm>
            <a:off x="12975143" y="7846936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95" name="Google Shape;2395;p368"/>
          <p:cNvSpPr txBox="1"/>
          <p:nvPr>
            <p:ph idx="9" type="body"/>
          </p:nvPr>
        </p:nvSpPr>
        <p:spPr>
          <a:xfrm>
            <a:off x="15191256" y="9210304"/>
            <a:ext cx="6902319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96" name="Google Shape;2396;p368"/>
          <p:cNvSpPr/>
          <p:nvPr/>
        </p:nvSpPr>
        <p:spPr>
          <a:xfrm>
            <a:off x="1490036" y="7420828"/>
            <a:ext cx="1045199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368"/>
          <p:cNvSpPr txBox="1"/>
          <p:nvPr>
            <p:ph idx="13" type="body"/>
          </p:nvPr>
        </p:nvSpPr>
        <p:spPr>
          <a:xfrm>
            <a:off x="4298721" y="7869252"/>
            <a:ext cx="6902319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398" name="Google Shape;2398;p368"/>
          <p:cNvSpPr/>
          <p:nvPr>
            <p:ph idx="14" type="pic"/>
          </p:nvPr>
        </p:nvSpPr>
        <p:spPr>
          <a:xfrm>
            <a:off x="2082601" y="7846936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99" name="Google Shape;2399;p368"/>
          <p:cNvSpPr txBox="1"/>
          <p:nvPr>
            <p:ph idx="15" type="body"/>
          </p:nvPr>
        </p:nvSpPr>
        <p:spPr>
          <a:xfrm>
            <a:off x="4298721" y="9210304"/>
            <a:ext cx="6902319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2400" name="Google Shape;2400;p3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401" name="Google Shape;2401;p368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 1">
  <p:cSld name="9_Title Slide 1">
    <p:bg>
      <p:bgPr>
        <a:solidFill>
          <a:srgbClr val="F3F3F3"/>
        </a:solidFill>
      </p:bgPr>
    </p:bg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3" name="Google Shape;2403;p369"/>
          <p:cNvGrpSpPr/>
          <p:nvPr/>
        </p:nvGrpSpPr>
        <p:grpSpPr>
          <a:xfrm>
            <a:off x="-987347" y="1799293"/>
            <a:ext cx="13188888" cy="72211"/>
            <a:chOff x="-2" y="-2"/>
            <a:chExt cx="13188886" cy="72210"/>
          </a:xfrm>
        </p:grpSpPr>
        <p:sp>
          <p:nvSpPr>
            <p:cNvPr id="2404" name="Google Shape;2404;p369"/>
            <p:cNvSpPr/>
            <p:nvPr/>
          </p:nvSpPr>
          <p:spPr>
            <a:xfrm>
              <a:off x="-2" y="199"/>
              <a:ext cx="12929380" cy="72009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369"/>
            <p:cNvSpPr/>
            <p:nvPr/>
          </p:nvSpPr>
          <p:spPr>
            <a:xfrm>
              <a:off x="259505" y="-2"/>
              <a:ext cx="12929379" cy="72008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6" name="Google Shape;2406;p369"/>
          <p:cNvSpPr txBox="1"/>
          <p:nvPr>
            <p:ph type="title"/>
          </p:nvPr>
        </p:nvSpPr>
        <p:spPr>
          <a:xfrm>
            <a:off x="1488351" y="2"/>
            <a:ext cx="2134453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07" name="Google Shape;2407;p369"/>
          <p:cNvSpPr/>
          <p:nvPr>
            <p:ph idx="2" type="pic"/>
          </p:nvPr>
        </p:nvSpPr>
        <p:spPr>
          <a:xfrm>
            <a:off x="12023310" y="3290885"/>
            <a:ext cx="10811263" cy="7200008"/>
          </a:xfrm>
          <a:prstGeom prst="rect">
            <a:avLst/>
          </a:prstGeom>
          <a:noFill/>
          <a:ln>
            <a:noFill/>
          </a:ln>
          <a:effectLst>
            <a:outerShdw blurRad="127000" rotWithShape="0" dir="2700000" dist="76200">
              <a:srgbClr val="000000">
                <a:alpha val="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408" name="Google Shape;2408;p369"/>
          <p:cNvSpPr txBox="1"/>
          <p:nvPr>
            <p:ph idx="1" type="body"/>
          </p:nvPr>
        </p:nvSpPr>
        <p:spPr>
          <a:xfrm>
            <a:off x="1490035" y="4917106"/>
            <a:ext cx="9082300" cy="14827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09" name="Google Shape;2409;p369"/>
          <p:cNvSpPr txBox="1"/>
          <p:nvPr>
            <p:ph idx="3" type="body"/>
          </p:nvPr>
        </p:nvSpPr>
        <p:spPr>
          <a:xfrm>
            <a:off x="1490035" y="6399831"/>
            <a:ext cx="9082300" cy="14827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2410" name="Google Shape;2410;p3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13" y="11256442"/>
            <a:ext cx="2608163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2411" name="Google Shape;2411;p369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Титульный 3">
  <p:cSld name="2_Титульный 3">
    <p:bg>
      <p:bgPr>
        <a:solidFill>
          <a:srgbClr val="47A5E7"/>
        </a:solidFill>
      </p:bgPr>
    </p:bg>
    <p:spTree>
      <p:nvGrpSpPr>
        <p:cNvPr id="2412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3" name="Google Shape;2413;p370"/>
          <p:cNvSpPr/>
          <p:nvPr/>
        </p:nvSpPr>
        <p:spPr>
          <a:xfrm>
            <a:off x="0" y="-20100"/>
            <a:ext cx="10980012" cy="13756197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0;p15" id="2414" name="Google Shape;2414;p3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345" y="1095517"/>
            <a:ext cx="5839397" cy="186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5" name="Google Shape;2415;p370"/>
          <p:cNvSpPr txBox="1"/>
          <p:nvPr/>
        </p:nvSpPr>
        <p:spPr>
          <a:xfrm>
            <a:off x="914371" y="12199486"/>
            <a:ext cx="6452911" cy="977741"/>
          </a:xfrm>
          <a:prstGeom prst="rect">
            <a:avLst/>
          </a:prstGeom>
          <a:noFill/>
          <a:ln>
            <a:noFill/>
          </a:ln>
        </p:spPr>
        <p:txBody>
          <a:bodyPr anchorCtr="0" anchor="t" bIns="108725" lIns="108725" spcFirstLastPara="1" rIns="108725" wrap="square" tIns="1087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3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2416" name="Google Shape;2416;p370"/>
          <p:cNvSpPr txBox="1"/>
          <p:nvPr>
            <p:ph type="title"/>
          </p:nvPr>
        </p:nvSpPr>
        <p:spPr>
          <a:xfrm>
            <a:off x="968520" y="5486234"/>
            <a:ext cx="9042971" cy="1273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rmAutofit/>
          </a:bodyPr>
          <a:lstStyle>
            <a:lvl1pPr lvl="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996"/>
              <a:buFont typeface="Poppins"/>
              <a:buNone/>
              <a:defRPr b="1" sz="79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17" name="Google Shape;2417;p370"/>
          <p:cNvSpPr txBox="1"/>
          <p:nvPr>
            <p:ph idx="1" type="body"/>
          </p:nvPr>
        </p:nvSpPr>
        <p:spPr>
          <a:xfrm>
            <a:off x="968520" y="7324047"/>
            <a:ext cx="9042971" cy="198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798"/>
              <a:buFont typeface="Open Sans Light"/>
              <a:buNone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•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»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18" name="Google Shape;2418;p370"/>
          <p:cNvSpPr txBox="1"/>
          <p:nvPr>
            <p:ph idx="12" type="sldNum"/>
          </p:nvPr>
        </p:nvSpPr>
        <p:spPr>
          <a:xfrm>
            <a:off x="17052388" y="12497368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Межраздельный слайд ">
  <p:cSld name="2_Межраздельный слайд ">
    <p:bg>
      <p:bgPr>
        <a:solidFill>
          <a:srgbClr val="47A5E7"/>
        </a:solidFill>
      </p:bgPr>
    </p:bg>
    <p:spTree>
      <p:nvGrpSpPr>
        <p:cNvPr id="2419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" name="Google Shape;2420;p371"/>
          <p:cNvSpPr/>
          <p:nvPr/>
        </p:nvSpPr>
        <p:spPr>
          <a:xfrm flipH="1" rot="10800000">
            <a:off x="3534572" y="2094765"/>
            <a:ext cx="4058379" cy="674817"/>
          </a:xfrm>
          <a:prstGeom prst="triangle">
            <a:avLst>
              <a:gd fmla="val 50000" name="adj"/>
            </a:avLst>
          </a:prstGeom>
          <a:solidFill>
            <a:srgbClr val="FFFFF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1" name="Google Shape;2421;p371"/>
          <p:cNvSpPr/>
          <p:nvPr/>
        </p:nvSpPr>
        <p:spPr>
          <a:xfrm>
            <a:off x="-35624" y="-3"/>
            <a:ext cx="24485315" cy="1380739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2" name="Google Shape;2422;p371"/>
          <p:cNvSpPr txBox="1"/>
          <p:nvPr>
            <p:ph idx="1" type="body"/>
          </p:nvPr>
        </p:nvSpPr>
        <p:spPr>
          <a:xfrm>
            <a:off x="1824785" y="6060373"/>
            <a:ext cx="20364501" cy="219482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196"/>
              <a:buFont typeface="Open Sans Light"/>
              <a:buNone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685800" lvl="1" marL="9144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–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685800" lvl="2" marL="13716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•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685800" lvl="3" marL="18288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–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685800" lvl="4" marL="22860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200"/>
              <a:buFont typeface="Open Sans Light"/>
              <a:buChar char="»"/>
              <a:defRPr sz="7196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36;p17" id="2423" name="Google Shape;2423;p3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4812"/>
            <a:ext cx="2594169" cy="607771"/>
          </a:xfrm>
          <a:prstGeom prst="rect">
            <a:avLst/>
          </a:prstGeom>
          <a:noFill/>
          <a:ln>
            <a:noFill/>
          </a:ln>
        </p:spPr>
      </p:pic>
      <p:sp>
        <p:nvSpPr>
          <p:cNvPr id="2424" name="Google Shape;2424;p371"/>
          <p:cNvSpPr txBox="1"/>
          <p:nvPr>
            <p:ph idx="12" type="sldNum"/>
          </p:nvPr>
        </p:nvSpPr>
        <p:spPr>
          <a:xfrm>
            <a:off x="17052388" y="12497368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слайд с белым фоном">
  <p:cSld name="2_слайд с белым фоном">
    <p:bg>
      <p:bgPr>
        <a:solidFill>
          <a:srgbClr val="47A5E7"/>
        </a:solidFill>
      </p:bgPr>
    </p:bg>
    <p:spTree>
      <p:nvGrpSpPr>
        <p:cNvPr id="2425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.png" id="2426" name="Google Shape;2426;p3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404913"/>
            <a:ext cx="2594169" cy="611116"/>
          </a:xfrm>
          <a:prstGeom prst="rect">
            <a:avLst/>
          </a:prstGeom>
          <a:noFill/>
          <a:ln>
            <a:noFill/>
          </a:ln>
        </p:spPr>
      </p:pic>
      <p:sp>
        <p:nvSpPr>
          <p:cNvPr id="2427" name="Google Shape;2427;p372"/>
          <p:cNvSpPr txBox="1"/>
          <p:nvPr>
            <p:ph idx="12" type="sldNum"/>
          </p:nvPr>
        </p:nvSpPr>
        <p:spPr>
          <a:xfrm>
            <a:off x="17198319" y="12340609"/>
            <a:ext cx="290546" cy="287061"/>
          </a:xfrm>
          <a:prstGeom prst="rect">
            <a:avLst/>
          </a:prstGeom>
          <a:noFill/>
          <a:ln>
            <a:noFill/>
          </a:ln>
        </p:spPr>
        <p:txBody>
          <a:bodyPr anchorCtr="0" anchor="t" bIns="66000" lIns="66000" spcFirstLastPara="1" rIns="66000" wrap="square" tIns="6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пункты и фото">
  <p:cSld name="Заголовок, пункты и фото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8"/>
          <p:cNvSpPr txBox="1"/>
          <p:nvPr>
            <p:ph idx="1" type="body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50" name="Google Shape;150;p68"/>
          <p:cNvSpPr txBox="1"/>
          <p:nvPr>
            <p:ph idx="2" type="body"/>
          </p:nvPr>
        </p:nvSpPr>
        <p:spPr>
          <a:xfrm>
            <a:off x="1206500" y="4248505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51" name="Google Shape;151;p68"/>
          <p:cNvSpPr/>
          <p:nvPr>
            <p:ph idx="3" type="pic"/>
          </p:nvPr>
        </p:nvSpPr>
        <p:spPr>
          <a:xfrm>
            <a:off x="12192001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2" name="Google Shape;152;p68"/>
          <p:cNvSpPr txBox="1"/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3" name="Google Shape;153;p68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Слайд с текстом ">
  <p:cSld name="2_Слайд с текстом ">
    <p:bg>
      <p:bgPr>
        <a:solidFill>
          <a:srgbClr val="47A5E7"/>
        </a:solidFill>
      </p:bgPr>
    </p:bg>
    <p:spTree>
      <p:nvGrpSpPr>
        <p:cNvPr id="2428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p373"/>
          <p:cNvSpPr/>
          <p:nvPr/>
        </p:nvSpPr>
        <p:spPr>
          <a:xfrm flipH="1" rot="10800000">
            <a:off x="11539009" y="2776065"/>
            <a:ext cx="1325041" cy="425404"/>
          </a:xfrm>
          <a:prstGeom prst="triangle">
            <a:avLst>
              <a:gd fmla="val 50000" name="adj"/>
            </a:avLst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0" name="Google Shape;2430;p373"/>
          <p:cNvSpPr/>
          <p:nvPr/>
        </p:nvSpPr>
        <p:spPr>
          <a:xfrm>
            <a:off x="-35608" y="3302"/>
            <a:ext cx="24474326" cy="279465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8;p16" id="2431" name="Google Shape;2431;p3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3144"/>
            <a:ext cx="2594169" cy="611113"/>
          </a:xfrm>
          <a:prstGeom prst="rect">
            <a:avLst/>
          </a:prstGeom>
          <a:noFill/>
          <a:ln>
            <a:noFill/>
          </a:ln>
        </p:spPr>
      </p:pic>
      <p:sp>
        <p:nvSpPr>
          <p:cNvPr id="2432" name="Google Shape;2432;p373"/>
          <p:cNvSpPr txBox="1"/>
          <p:nvPr>
            <p:ph type="title"/>
          </p:nvPr>
        </p:nvSpPr>
        <p:spPr>
          <a:xfrm>
            <a:off x="1220151" y="3298"/>
            <a:ext cx="21962763" cy="2794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normAutofit/>
          </a:bodyPr>
          <a:lstStyle>
            <a:lvl1pPr lvl="0" algn="ctr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996"/>
              <a:buFont typeface="Poppins"/>
              <a:buNone/>
              <a:defRPr b="1" sz="79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33" name="Google Shape;2433;p373"/>
          <p:cNvSpPr txBox="1"/>
          <p:nvPr>
            <p:ph idx="1" type="body"/>
          </p:nvPr>
        </p:nvSpPr>
        <p:spPr>
          <a:xfrm>
            <a:off x="1823823" y="5091353"/>
            <a:ext cx="20755420" cy="2889818"/>
          </a:xfrm>
          <a:prstGeom prst="rect">
            <a:avLst/>
          </a:prstGeom>
          <a:noFill/>
          <a:ln>
            <a:noFill/>
          </a:ln>
        </p:spPr>
        <p:txBody>
          <a:bodyPr anchorCtr="0" anchor="t" bIns="131950" lIns="131950" spcFirstLastPara="1" rIns="131950" wrap="square" tIns="1319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798"/>
              <a:buFont typeface="Open Sans Light"/>
              <a:buNone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•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»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34" name="Google Shape;2434;p373"/>
          <p:cNvSpPr txBox="1"/>
          <p:nvPr>
            <p:ph idx="12" type="sldNum"/>
          </p:nvPr>
        </p:nvSpPr>
        <p:spPr>
          <a:xfrm>
            <a:off x="16663320" y="12301404"/>
            <a:ext cx="825548" cy="81697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5_Title Slide">
  <p:cSld name="125_Title Slide">
    <p:bg>
      <p:bgPr>
        <a:solidFill>
          <a:srgbClr val="F3F3F3"/>
        </a:solidFill>
      </p:bgPr>
    </p:bg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374"/>
          <p:cNvSpPr/>
          <p:nvPr/>
        </p:nvSpPr>
        <p:spPr>
          <a:xfrm>
            <a:off x="-55108" y="0"/>
            <a:ext cx="24458179" cy="13716000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7" name="Google Shape;2437;p374"/>
          <p:cNvSpPr txBox="1"/>
          <p:nvPr>
            <p:ph type="title"/>
          </p:nvPr>
        </p:nvSpPr>
        <p:spPr>
          <a:xfrm>
            <a:off x="1568497" y="3362182"/>
            <a:ext cx="10809955" cy="12730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95"/>
              <a:buFont typeface="Arial"/>
              <a:buNone/>
              <a:defRPr b="0" sz="93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38" name="Google Shape;2438;p374"/>
          <p:cNvSpPr txBox="1"/>
          <p:nvPr>
            <p:ph idx="1" type="body"/>
          </p:nvPr>
        </p:nvSpPr>
        <p:spPr>
          <a:xfrm>
            <a:off x="1568496" y="6135753"/>
            <a:ext cx="8033378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None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586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586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586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586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20;p15" id="2439" name="Google Shape;2439;p374"/>
          <p:cNvPicPr preferRelativeResize="0"/>
          <p:nvPr/>
        </p:nvPicPr>
        <p:blipFill rotWithShape="1">
          <a:blip r:embed="rId2">
            <a:alphaModFix/>
          </a:blip>
          <a:srcRect b="20535" l="0" r="0" t="0"/>
          <a:stretch/>
        </p:blipFill>
        <p:spPr>
          <a:xfrm>
            <a:off x="1684733" y="791206"/>
            <a:ext cx="4216413" cy="10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0" name="Google Shape;2440;p374"/>
          <p:cNvSpPr txBox="1"/>
          <p:nvPr/>
        </p:nvSpPr>
        <p:spPr>
          <a:xfrm>
            <a:off x="1568496" y="12228816"/>
            <a:ext cx="4659406" cy="813241"/>
          </a:xfrm>
          <a:prstGeom prst="rect">
            <a:avLst/>
          </a:prstGeom>
          <a:noFill/>
          <a:ln>
            <a:noFill/>
          </a:ln>
        </p:spPr>
        <p:txBody>
          <a:bodyPr anchorCtr="0" anchor="t" bIns="78500" lIns="78500" spcFirstLastPara="1" rIns="78500" wrap="square" tIns="785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7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2441" name="Google Shape;2441;p374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6_Title Slide">
  <p:cSld name="126_Title Slide">
    <p:bg>
      <p:bgPr>
        <a:solidFill>
          <a:srgbClr val="F3F3F3"/>
        </a:solidFill>
      </p:bgPr>
    </p:bg>
    <p:spTree>
      <p:nvGrpSpPr>
        <p:cNvPr id="2442" name="Shape 2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3" name="Google Shape;2443;p375"/>
          <p:cNvSpPr/>
          <p:nvPr/>
        </p:nvSpPr>
        <p:spPr>
          <a:xfrm>
            <a:off x="-55107" y="0"/>
            <a:ext cx="12256644" cy="13716000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4" name="Google Shape;2444;p375"/>
          <p:cNvSpPr txBox="1"/>
          <p:nvPr>
            <p:ph type="title"/>
          </p:nvPr>
        </p:nvSpPr>
        <p:spPr>
          <a:xfrm>
            <a:off x="1568497" y="3362182"/>
            <a:ext cx="10809955" cy="12730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395"/>
              <a:buFont typeface="Arial"/>
              <a:buNone/>
              <a:defRPr b="0" sz="93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45" name="Google Shape;2445;p375"/>
          <p:cNvSpPr txBox="1"/>
          <p:nvPr>
            <p:ph idx="1" type="body"/>
          </p:nvPr>
        </p:nvSpPr>
        <p:spPr>
          <a:xfrm>
            <a:off x="1568496" y="6135753"/>
            <a:ext cx="8033378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None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58609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58609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58609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58609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197"/>
              <a:buFont typeface="Arial"/>
              <a:buChar char="•"/>
              <a:defRPr sz="5197">
                <a:solidFill>
                  <a:srgbClr val="F8FD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5" id="2446" name="Google Shape;2446;p3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447" name="Google Shape;2447;p375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7_Title Slide">
  <p:cSld name="127_Title Slide">
    <p:bg>
      <p:bgPr>
        <a:solidFill>
          <a:srgbClr val="F3F3F3"/>
        </a:solidFill>
      </p:bgPr>
    </p:bg>
    <p:spTree>
      <p:nvGrpSpPr>
        <p:cNvPr id="2448" name="Shape 2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9" name="Google Shape;2449;p376"/>
          <p:cNvSpPr/>
          <p:nvPr/>
        </p:nvSpPr>
        <p:spPr>
          <a:xfrm>
            <a:off x="-1" y="1786"/>
            <a:ext cx="9670912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0" name="Google Shape;2450;p376"/>
          <p:cNvSpPr txBox="1"/>
          <p:nvPr>
            <p:ph idx="1" type="body"/>
          </p:nvPr>
        </p:nvSpPr>
        <p:spPr>
          <a:xfrm>
            <a:off x="12232079" y="2132529"/>
            <a:ext cx="9012677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51" name="Google Shape;2451;p376"/>
          <p:cNvSpPr txBox="1"/>
          <p:nvPr>
            <p:ph idx="2" type="body"/>
          </p:nvPr>
        </p:nvSpPr>
        <p:spPr>
          <a:xfrm>
            <a:off x="12232079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52" name="Google Shape;2452;p376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7" id="2453" name="Google Shape;2453;p3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8497" y="11256442"/>
            <a:ext cx="2608161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454" name="Google Shape;2454;p376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8_Title Slide">
  <p:cSld name="128_Title Slide">
    <p:bg>
      <p:bgPr>
        <a:solidFill>
          <a:srgbClr val="F3F3F3"/>
        </a:solidFill>
      </p:bgPr>
    </p:bg>
    <p:spTree>
      <p:nvGrpSpPr>
        <p:cNvPr id="2455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6" name="Google Shape;2456;p377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" name="Google Shape;2457;p377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58" name="Google Shape;2458;p377"/>
          <p:cNvSpPr txBox="1"/>
          <p:nvPr>
            <p:ph idx="1" type="body"/>
          </p:nvPr>
        </p:nvSpPr>
        <p:spPr>
          <a:xfrm>
            <a:off x="14518877" y="1176897"/>
            <a:ext cx="8290629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8437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59" name="Google Shape;2459;p377"/>
          <p:cNvSpPr txBox="1"/>
          <p:nvPr>
            <p:ph idx="2" type="body"/>
          </p:nvPr>
        </p:nvSpPr>
        <p:spPr>
          <a:xfrm>
            <a:off x="14518877" y="3473531"/>
            <a:ext cx="8290629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60" name="Google Shape;2460;p377"/>
          <p:cNvSpPr txBox="1"/>
          <p:nvPr>
            <p:ph idx="3" type="body"/>
          </p:nvPr>
        </p:nvSpPr>
        <p:spPr>
          <a:xfrm>
            <a:off x="14518877" y="5723870"/>
            <a:ext cx="8290629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61" name="Google Shape;2461;p377"/>
          <p:cNvSpPr txBox="1"/>
          <p:nvPr>
            <p:ph idx="4" type="body"/>
          </p:nvPr>
        </p:nvSpPr>
        <p:spPr>
          <a:xfrm>
            <a:off x="14518877" y="8020503"/>
            <a:ext cx="8290629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62" name="Google Shape;2462;p377"/>
          <p:cNvSpPr txBox="1"/>
          <p:nvPr>
            <p:ph idx="5" type="body"/>
          </p:nvPr>
        </p:nvSpPr>
        <p:spPr>
          <a:xfrm>
            <a:off x="14518877" y="10270844"/>
            <a:ext cx="8290629" cy="15986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2463" name="Google Shape;2463;p3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464" name="Google Shape;2464;p377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9_Title Slide">
  <p:cSld name="129_Title Slide">
    <p:bg>
      <p:bgPr>
        <a:solidFill>
          <a:srgbClr val="F3F3F3"/>
        </a:solidFill>
      </p:bgPr>
    </p:bg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378"/>
          <p:cNvSpPr/>
          <p:nvPr/>
        </p:nvSpPr>
        <p:spPr>
          <a:xfrm>
            <a:off x="-2" y="1786"/>
            <a:ext cx="12201536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7" name="Google Shape;2467;p378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3164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68" name="Google Shape;2468;p378"/>
          <p:cNvSpPr txBox="1"/>
          <p:nvPr>
            <p:ph idx="2" type="body"/>
          </p:nvPr>
        </p:nvSpPr>
        <p:spPr>
          <a:xfrm>
            <a:off x="13821898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69" name="Google Shape;2469;p378"/>
          <p:cNvSpPr txBox="1"/>
          <p:nvPr>
            <p:ph type="title"/>
          </p:nvPr>
        </p:nvSpPr>
        <p:spPr>
          <a:xfrm>
            <a:off x="688787" y="6090827"/>
            <a:ext cx="8416574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2470" name="Google Shape;2470;p3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471" name="Google Shape;2471;p378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0_Title Slide">
  <p:cSld name="130_Title Slide">
    <p:bg>
      <p:bgPr>
        <a:solidFill>
          <a:srgbClr val="F3F3F3"/>
        </a:solidFill>
      </p:bgPr>
    </p:bg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p379"/>
          <p:cNvSpPr/>
          <p:nvPr/>
        </p:nvSpPr>
        <p:spPr>
          <a:xfrm>
            <a:off x="9670906" y="3572"/>
            <a:ext cx="14732167" cy="13712430"/>
          </a:xfrm>
          <a:prstGeom prst="rect">
            <a:avLst/>
          </a:prstGeom>
          <a:solidFill>
            <a:srgbClr val="1A96E5">
              <a:alpha val="73725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4" name="Google Shape;2474;p379"/>
          <p:cNvSpPr txBox="1"/>
          <p:nvPr>
            <p:ph idx="1" type="body"/>
          </p:nvPr>
        </p:nvSpPr>
        <p:spPr>
          <a:xfrm>
            <a:off x="10980387" y="6833057"/>
            <a:ext cx="11846471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798"/>
              <a:buFont typeface="Arial"/>
              <a:buNone/>
              <a:defRPr sz="37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75" name="Google Shape;2475;p379"/>
          <p:cNvSpPr txBox="1"/>
          <p:nvPr>
            <p:ph type="title"/>
          </p:nvPr>
        </p:nvSpPr>
        <p:spPr>
          <a:xfrm>
            <a:off x="10980387" y="3975265"/>
            <a:ext cx="11846471" cy="1534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8" id="2476" name="Google Shape;2476;p3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477" name="Google Shape;2477;p379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1_Title Slide">
  <p:cSld name="131_Title Slide">
    <p:bg>
      <p:bgPr>
        <a:solidFill>
          <a:srgbClr val="F3F3F3"/>
        </a:solidFill>
      </p:bgPr>
    </p:bg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p380"/>
          <p:cNvSpPr/>
          <p:nvPr>
            <p:ph idx="2" type="pic"/>
          </p:nvPr>
        </p:nvSpPr>
        <p:spPr>
          <a:xfrm>
            <a:off x="1" y="2"/>
            <a:ext cx="12201535" cy="13714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480" name="Google Shape;2480;p380"/>
          <p:cNvSpPr txBox="1"/>
          <p:nvPr>
            <p:ph type="title"/>
          </p:nvPr>
        </p:nvSpPr>
        <p:spPr>
          <a:xfrm>
            <a:off x="1490035" y="2"/>
            <a:ext cx="2134453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97"/>
              <a:buFont typeface="Arial"/>
              <a:buNone/>
              <a:defRPr b="0" sz="5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2481" name="Google Shape;2481;p380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482" name="Google Shape;2482;p380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380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2484" name="Google Shape;2484;p3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485" name="Google Shape;2485;p380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2_Title Slide">
  <p:cSld name="132_Title Slide">
    <p:bg>
      <p:bgPr>
        <a:solidFill>
          <a:srgbClr val="F3F3F3"/>
        </a:solidFill>
      </p:bgPr>
    </p:bg>
    <p:spTree>
      <p:nvGrpSpPr>
        <p:cNvPr id="2486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7" name="Google Shape;2487;p381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488" name="Google Shape;2488;p381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381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90" name="Google Shape;2490;p381"/>
          <p:cNvSpPr txBox="1"/>
          <p:nvPr>
            <p:ph type="title"/>
          </p:nvPr>
        </p:nvSpPr>
        <p:spPr>
          <a:xfrm>
            <a:off x="1490036" y="2"/>
            <a:ext cx="2118304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91" name="Google Shape;2491;p381"/>
          <p:cNvSpPr txBox="1"/>
          <p:nvPr>
            <p:ph idx="1" type="body"/>
          </p:nvPr>
        </p:nvSpPr>
        <p:spPr>
          <a:xfrm>
            <a:off x="2854122" y="3478400"/>
            <a:ext cx="8804631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42101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2" name="Google Shape;2492;p381"/>
          <p:cNvSpPr txBox="1"/>
          <p:nvPr>
            <p:ph idx="2" type="body"/>
          </p:nvPr>
        </p:nvSpPr>
        <p:spPr>
          <a:xfrm>
            <a:off x="2854122" y="4303874"/>
            <a:ext cx="8804628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3" name="Google Shape;2493;p381"/>
          <p:cNvSpPr txBox="1"/>
          <p:nvPr>
            <p:ph idx="3" type="body"/>
          </p:nvPr>
        </p:nvSpPr>
        <p:spPr>
          <a:xfrm>
            <a:off x="2854122" y="7243821"/>
            <a:ext cx="8804628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4" name="Google Shape;2494;p381"/>
          <p:cNvSpPr txBox="1"/>
          <p:nvPr>
            <p:ph idx="4" type="body"/>
          </p:nvPr>
        </p:nvSpPr>
        <p:spPr>
          <a:xfrm>
            <a:off x="14029947" y="3478400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5" name="Google Shape;2495;p381"/>
          <p:cNvSpPr txBox="1"/>
          <p:nvPr>
            <p:ph idx="5" type="body"/>
          </p:nvPr>
        </p:nvSpPr>
        <p:spPr>
          <a:xfrm>
            <a:off x="14029947" y="4303874"/>
            <a:ext cx="8804629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6" name="Google Shape;2496;p381"/>
          <p:cNvSpPr txBox="1"/>
          <p:nvPr>
            <p:ph idx="6" type="body"/>
          </p:nvPr>
        </p:nvSpPr>
        <p:spPr>
          <a:xfrm>
            <a:off x="2854122" y="6415744"/>
            <a:ext cx="8804628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7" name="Google Shape;2497;p381"/>
          <p:cNvSpPr txBox="1"/>
          <p:nvPr>
            <p:ph idx="7" type="body"/>
          </p:nvPr>
        </p:nvSpPr>
        <p:spPr>
          <a:xfrm>
            <a:off x="2854122" y="10187287"/>
            <a:ext cx="8804628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8" name="Google Shape;2498;p381"/>
          <p:cNvSpPr txBox="1"/>
          <p:nvPr>
            <p:ph idx="8" type="body"/>
          </p:nvPr>
        </p:nvSpPr>
        <p:spPr>
          <a:xfrm>
            <a:off x="2854122" y="9359774"/>
            <a:ext cx="8804628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9" name="Google Shape;2499;p381"/>
          <p:cNvSpPr txBox="1"/>
          <p:nvPr>
            <p:ph idx="9" type="body"/>
          </p:nvPr>
        </p:nvSpPr>
        <p:spPr>
          <a:xfrm>
            <a:off x="14029948" y="7243821"/>
            <a:ext cx="8804629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00" name="Google Shape;2500;p381"/>
          <p:cNvSpPr txBox="1"/>
          <p:nvPr>
            <p:ph idx="13" type="body"/>
          </p:nvPr>
        </p:nvSpPr>
        <p:spPr>
          <a:xfrm>
            <a:off x="14029948" y="6415744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01" name="Google Shape;2501;p381"/>
          <p:cNvSpPr txBox="1"/>
          <p:nvPr>
            <p:ph idx="14" type="body"/>
          </p:nvPr>
        </p:nvSpPr>
        <p:spPr>
          <a:xfrm>
            <a:off x="14029948" y="10187287"/>
            <a:ext cx="8804629" cy="13731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02" name="Google Shape;2502;p381"/>
          <p:cNvSpPr txBox="1"/>
          <p:nvPr>
            <p:ph idx="15" type="body"/>
          </p:nvPr>
        </p:nvSpPr>
        <p:spPr>
          <a:xfrm>
            <a:off x="14029947" y="9359774"/>
            <a:ext cx="8804629" cy="4889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5440" lvl="0" marL="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40"/>
              <a:buFont typeface="Arial"/>
              <a:buChar char="•"/>
              <a:defRPr sz="184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9" id="2503" name="Google Shape;2503;p3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04" name="Google Shape;2504;p381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3_Title Slide">
  <p:cSld name="133_Title Slide">
    <p:bg>
      <p:bgPr>
        <a:solidFill>
          <a:srgbClr val="F3F3F3"/>
        </a:solidFill>
      </p:bgPr>
    </p:bg>
    <p:spTree>
      <p:nvGrpSpPr>
        <p:cNvPr id="2505" name="Shape 2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6" name="Google Shape;2506;p382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507" name="Google Shape;2507;p382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382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9" name="Google Shape;2509;p382"/>
          <p:cNvSpPr txBox="1"/>
          <p:nvPr>
            <p:ph type="title"/>
          </p:nvPr>
        </p:nvSpPr>
        <p:spPr>
          <a:xfrm>
            <a:off x="1490036" y="2"/>
            <a:ext cx="2118304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2510" name="Google Shape;2510;p3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11" name="Google Shape;2511;p382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аздел">
  <p:cSld name="Раздел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9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b="0"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6" name="Google Shape;156;p69"/>
          <p:cNvSpPr txBox="1"/>
          <p:nvPr>
            <p:ph idx="12" type="sldNum"/>
          </p:nvPr>
        </p:nvSpPr>
        <p:spPr>
          <a:xfrm>
            <a:off x="12001501" y="13080244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4_Title Slide">
  <p:cSld name="134_Title Slide">
    <p:bg>
      <p:bgPr>
        <a:solidFill>
          <a:srgbClr val="F3F3F3"/>
        </a:solidFill>
      </p:bgPr>
    </p:bg>
    <p:spTree>
      <p:nvGrpSpPr>
        <p:cNvPr id="2512" name="Shape 2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3" name="Google Shape;2513;p383"/>
          <p:cNvSpPr/>
          <p:nvPr>
            <p:ph idx="2" type="pic"/>
          </p:nvPr>
        </p:nvSpPr>
        <p:spPr>
          <a:xfrm>
            <a:off x="1" y="2"/>
            <a:ext cx="12201535" cy="13714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14" name="Google Shape;2514;p383"/>
          <p:cNvSpPr txBox="1"/>
          <p:nvPr>
            <p:ph type="title"/>
          </p:nvPr>
        </p:nvSpPr>
        <p:spPr>
          <a:xfrm>
            <a:off x="1490035" y="2"/>
            <a:ext cx="2134453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97"/>
              <a:buFont typeface="Arial"/>
              <a:buNone/>
              <a:defRPr b="0" sz="5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2515" name="Google Shape;2515;p383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516" name="Google Shape;2516;p383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383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8" name="Google Shape;2518;p383"/>
          <p:cNvSpPr txBox="1"/>
          <p:nvPr>
            <p:ph idx="1" type="body"/>
          </p:nvPr>
        </p:nvSpPr>
        <p:spPr>
          <a:xfrm>
            <a:off x="13821898" y="2132529"/>
            <a:ext cx="9012675" cy="20304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19" name="Google Shape;2519;p383"/>
          <p:cNvSpPr txBox="1"/>
          <p:nvPr>
            <p:ph idx="3" type="body"/>
          </p:nvPr>
        </p:nvSpPr>
        <p:spPr>
          <a:xfrm>
            <a:off x="13821898" y="5726347"/>
            <a:ext cx="9012675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4" id="2520" name="Google Shape;2520;p3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21" name="Google Shape;2521;p383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5_Title Slide">
  <p:cSld name="135_Title Slide">
    <p:bg>
      <p:bgPr>
        <a:solidFill>
          <a:srgbClr val="F3F3F3"/>
        </a:solidFill>
      </p:bgPr>
    </p:bg>
    <p:spTree>
      <p:nvGrpSpPr>
        <p:cNvPr id="2522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p384"/>
          <p:cNvSpPr/>
          <p:nvPr/>
        </p:nvSpPr>
        <p:spPr>
          <a:xfrm>
            <a:off x="18820581" y="2634528"/>
            <a:ext cx="3964133" cy="648000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84"/>
          <p:cNvSpPr txBox="1"/>
          <p:nvPr>
            <p:ph idx="1" type="body"/>
          </p:nvPr>
        </p:nvSpPr>
        <p:spPr>
          <a:xfrm>
            <a:off x="19072630" y="3158008"/>
            <a:ext cx="3460041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25" name="Google Shape;2525;p384"/>
          <p:cNvSpPr txBox="1"/>
          <p:nvPr>
            <p:ph idx="2" type="body"/>
          </p:nvPr>
        </p:nvSpPr>
        <p:spPr>
          <a:xfrm>
            <a:off x="19072630" y="4361283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26" name="Google Shape;2526;p384"/>
          <p:cNvSpPr/>
          <p:nvPr>
            <p:ph idx="3" type="pic"/>
          </p:nvPr>
        </p:nvSpPr>
        <p:spPr>
          <a:xfrm>
            <a:off x="18820581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27" name="Google Shape;2527;p384"/>
          <p:cNvSpPr/>
          <p:nvPr/>
        </p:nvSpPr>
        <p:spPr>
          <a:xfrm>
            <a:off x="1541132" y="2653869"/>
            <a:ext cx="3964134" cy="648000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8" name="Google Shape;2528;p384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529" name="Google Shape;2529;p384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384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31" name="Google Shape;2531;p384"/>
          <p:cNvSpPr txBox="1"/>
          <p:nvPr>
            <p:ph type="title"/>
          </p:nvPr>
        </p:nvSpPr>
        <p:spPr>
          <a:xfrm>
            <a:off x="1490036" y="2"/>
            <a:ext cx="2118304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32" name="Google Shape;2532;p384"/>
          <p:cNvSpPr txBox="1"/>
          <p:nvPr>
            <p:ph idx="4" type="body"/>
          </p:nvPr>
        </p:nvSpPr>
        <p:spPr>
          <a:xfrm>
            <a:off x="1793178" y="3177358"/>
            <a:ext cx="3460039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33" name="Google Shape;2533;p384"/>
          <p:cNvSpPr txBox="1"/>
          <p:nvPr>
            <p:ph idx="5" type="body"/>
          </p:nvPr>
        </p:nvSpPr>
        <p:spPr>
          <a:xfrm>
            <a:off x="1793178" y="4380626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34" name="Google Shape;2534;p384"/>
          <p:cNvSpPr/>
          <p:nvPr>
            <p:ph idx="6" type="pic"/>
          </p:nvPr>
        </p:nvSpPr>
        <p:spPr>
          <a:xfrm>
            <a:off x="1541132" y="6253874"/>
            <a:ext cx="3964134" cy="288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35" name="Google Shape;2535;p384"/>
          <p:cNvSpPr/>
          <p:nvPr/>
        </p:nvSpPr>
        <p:spPr>
          <a:xfrm>
            <a:off x="5860991" y="2653869"/>
            <a:ext cx="3964133" cy="6480008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6" name="Google Shape;2536;p384"/>
          <p:cNvSpPr txBox="1"/>
          <p:nvPr>
            <p:ph idx="7" type="body"/>
          </p:nvPr>
        </p:nvSpPr>
        <p:spPr>
          <a:xfrm>
            <a:off x="6113041" y="3177358"/>
            <a:ext cx="3460041" cy="936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37" name="Google Shape;2537;p384"/>
          <p:cNvSpPr txBox="1"/>
          <p:nvPr>
            <p:ph idx="8" type="body"/>
          </p:nvPr>
        </p:nvSpPr>
        <p:spPr>
          <a:xfrm>
            <a:off x="6113042" y="4380626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38" name="Google Shape;2538;p384"/>
          <p:cNvSpPr/>
          <p:nvPr>
            <p:ph idx="9" type="pic"/>
          </p:nvPr>
        </p:nvSpPr>
        <p:spPr>
          <a:xfrm>
            <a:off x="5860991" y="6253874"/>
            <a:ext cx="3964133" cy="288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39" name="Google Shape;2539;p384"/>
          <p:cNvSpPr/>
          <p:nvPr/>
        </p:nvSpPr>
        <p:spPr>
          <a:xfrm>
            <a:off x="10180856" y="2634528"/>
            <a:ext cx="3964135" cy="648000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p384"/>
          <p:cNvSpPr txBox="1"/>
          <p:nvPr>
            <p:ph idx="13" type="body"/>
          </p:nvPr>
        </p:nvSpPr>
        <p:spPr>
          <a:xfrm>
            <a:off x="10432905" y="3158007"/>
            <a:ext cx="3460041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41" name="Google Shape;2541;p384"/>
          <p:cNvSpPr txBox="1"/>
          <p:nvPr>
            <p:ph idx="14" type="body"/>
          </p:nvPr>
        </p:nvSpPr>
        <p:spPr>
          <a:xfrm>
            <a:off x="10432905" y="4361283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42" name="Google Shape;2542;p384"/>
          <p:cNvSpPr/>
          <p:nvPr>
            <p:ph idx="15" type="pic"/>
          </p:nvPr>
        </p:nvSpPr>
        <p:spPr>
          <a:xfrm>
            <a:off x="10180856" y="6234528"/>
            <a:ext cx="3964135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43" name="Google Shape;2543;p384"/>
          <p:cNvSpPr/>
          <p:nvPr/>
        </p:nvSpPr>
        <p:spPr>
          <a:xfrm>
            <a:off x="14500722" y="2634528"/>
            <a:ext cx="3964133" cy="648000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4" name="Google Shape;2544;p384"/>
          <p:cNvSpPr txBox="1"/>
          <p:nvPr>
            <p:ph idx="16" type="body"/>
          </p:nvPr>
        </p:nvSpPr>
        <p:spPr>
          <a:xfrm>
            <a:off x="14752766" y="3158007"/>
            <a:ext cx="3460041" cy="9366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856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424242"/>
              </a:buClr>
              <a:buSzPts val="4319"/>
              <a:buFont typeface="Arial"/>
              <a:buChar char="•"/>
              <a:defRPr sz="4319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45" name="Google Shape;2545;p384"/>
          <p:cNvSpPr txBox="1"/>
          <p:nvPr>
            <p:ph idx="17" type="body"/>
          </p:nvPr>
        </p:nvSpPr>
        <p:spPr>
          <a:xfrm>
            <a:off x="14752769" y="4361283"/>
            <a:ext cx="3460039" cy="1528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46" name="Google Shape;2546;p384"/>
          <p:cNvSpPr/>
          <p:nvPr>
            <p:ph idx="18" type="pic"/>
          </p:nvPr>
        </p:nvSpPr>
        <p:spPr>
          <a:xfrm>
            <a:off x="14500722" y="6234528"/>
            <a:ext cx="3964133" cy="288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2547" name="Google Shape;2547;p3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48" name="Google Shape;2548;p384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6_Title Slide">
  <p:cSld name="136_Title Slide">
    <p:bg>
      <p:bgPr>
        <a:solidFill>
          <a:srgbClr val="F3F3F3"/>
        </a:solidFill>
      </p:bgPr>
    </p:bg>
    <p:spTree>
      <p:nvGrpSpPr>
        <p:cNvPr id="2549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p385"/>
          <p:cNvSpPr/>
          <p:nvPr/>
        </p:nvSpPr>
        <p:spPr>
          <a:xfrm>
            <a:off x="1541131" y="3670800"/>
            <a:ext cx="3943648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1" name="Google Shape;2551;p385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552" name="Google Shape;2552;p385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385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4" name="Google Shape;2554;p385"/>
          <p:cNvSpPr txBox="1"/>
          <p:nvPr>
            <p:ph type="title"/>
          </p:nvPr>
        </p:nvSpPr>
        <p:spPr>
          <a:xfrm>
            <a:off x="1490036" y="2"/>
            <a:ext cx="2118304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55" name="Google Shape;2555;p385"/>
          <p:cNvSpPr txBox="1"/>
          <p:nvPr>
            <p:ph idx="1" type="body"/>
          </p:nvPr>
        </p:nvSpPr>
        <p:spPr>
          <a:xfrm>
            <a:off x="1793181" y="8258281"/>
            <a:ext cx="3548003" cy="157245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2999"/>
              <a:buFont typeface="Arial"/>
              <a:buNone/>
              <a:defRPr sz="2999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56" name="Google Shape;2556;p385"/>
          <p:cNvSpPr/>
          <p:nvPr>
            <p:ph idx="2" type="pic"/>
          </p:nvPr>
        </p:nvSpPr>
        <p:spPr>
          <a:xfrm>
            <a:off x="1541131" y="3670603"/>
            <a:ext cx="3943648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2557" name="Google Shape;2557;p3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58" name="Google Shape;2558;p385"/>
          <p:cNvSpPr/>
          <p:nvPr/>
        </p:nvSpPr>
        <p:spPr>
          <a:xfrm>
            <a:off x="5838207" y="3670800"/>
            <a:ext cx="3943648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9" name="Google Shape;2559;p385"/>
          <p:cNvSpPr txBox="1"/>
          <p:nvPr>
            <p:ph idx="3" type="body"/>
          </p:nvPr>
        </p:nvSpPr>
        <p:spPr>
          <a:xfrm>
            <a:off x="6090252" y="8258283"/>
            <a:ext cx="3548007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60" name="Google Shape;2560;p385"/>
          <p:cNvSpPr/>
          <p:nvPr>
            <p:ph idx="4" type="pic"/>
          </p:nvPr>
        </p:nvSpPr>
        <p:spPr>
          <a:xfrm>
            <a:off x="5838207" y="3670603"/>
            <a:ext cx="3943648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61" name="Google Shape;2561;p385"/>
          <p:cNvSpPr/>
          <p:nvPr/>
        </p:nvSpPr>
        <p:spPr>
          <a:xfrm>
            <a:off x="10135284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2" name="Google Shape;2562;p385"/>
          <p:cNvSpPr txBox="1"/>
          <p:nvPr>
            <p:ph idx="5" type="body"/>
          </p:nvPr>
        </p:nvSpPr>
        <p:spPr>
          <a:xfrm>
            <a:off x="10387331" y="8258283"/>
            <a:ext cx="3548005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63" name="Google Shape;2563;p385"/>
          <p:cNvSpPr/>
          <p:nvPr>
            <p:ph idx="6" type="pic"/>
          </p:nvPr>
        </p:nvSpPr>
        <p:spPr>
          <a:xfrm>
            <a:off x="10135284" y="3670603"/>
            <a:ext cx="3943647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64" name="Google Shape;2564;p385"/>
          <p:cNvSpPr/>
          <p:nvPr/>
        </p:nvSpPr>
        <p:spPr>
          <a:xfrm>
            <a:off x="14432358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5" name="Google Shape;2565;p385"/>
          <p:cNvSpPr txBox="1"/>
          <p:nvPr>
            <p:ph idx="7" type="body"/>
          </p:nvPr>
        </p:nvSpPr>
        <p:spPr>
          <a:xfrm>
            <a:off x="14684405" y="8258283"/>
            <a:ext cx="3548007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66" name="Google Shape;2566;p385"/>
          <p:cNvSpPr/>
          <p:nvPr>
            <p:ph idx="8" type="pic"/>
          </p:nvPr>
        </p:nvSpPr>
        <p:spPr>
          <a:xfrm>
            <a:off x="14432358" y="3670603"/>
            <a:ext cx="3943647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67" name="Google Shape;2567;p385"/>
          <p:cNvSpPr/>
          <p:nvPr/>
        </p:nvSpPr>
        <p:spPr>
          <a:xfrm>
            <a:off x="18729438" y="3670800"/>
            <a:ext cx="3943647" cy="6480005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8" name="Google Shape;2568;p385"/>
          <p:cNvSpPr txBox="1"/>
          <p:nvPr>
            <p:ph idx="9" type="body"/>
          </p:nvPr>
        </p:nvSpPr>
        <p:spPr>
          <a:xfrm>
            <a:off x="18981481" y="8258283"/>
            <a:ext cx="3548007" cy="15724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69" name="Google Shape;2569;p385"/>
          <p:cNvSpPr/>
          <p:nvPr>
            <p:ph idx="13" type="pic"/>
          </p:nvPr>
        </p:nvSpPr>
        <p:spPr>
          <a:xfrm>
            <a:off x="18729438" y="3670603"/>
            <a:ext cx="3943647" cy="4159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70" name="Google Shape;2570;p385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7_Title Slide">
  <p:cSld name="137_Title Slide">
    <p:bg>
      <p:bgPr>
        <a:solidFill>
          <a:srgbClr val="F3F3F3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p386"/>
          <p:cNvSpPr/>
          <p:nvPr/>
        </p:nvSpPr>
        <p:spPr>
          <a:xfrm>
            <a:off x="1586097" y="4218611"/>
            <a:ext cx="6484944" cy="6338363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3" name="Google Shape;2573;p386"/>
          <p:cNvSpPr/>
          <p:nvPr/>
        </p:nvSpPr>
        <p:spPr>
          <a:xfrm>
            <a:off x="16337150" y="4218611"/>
            <a:ext cx="6484940" cy="6338363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4" name="Google Shape;2574;p386"/>
          <p:cNvSpPr/>
          <p:nvPr/>
        </p:nvSpPr>
        <p:spPr>
          <a:xfrm>
            <a:off x="8661331" y="3624898"/>
            <a:ext cx="7107551" cy="698375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0" rotWithShape="0" dir="5400000" dist="2032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5" name="Google Shape;2575;p386"/>
          <p:cNvSpPr/>
          <p:nvPr>
            <p:ph idx="2" type="pic"/>
          </p:nvPr>
        </p:nvSpPr>
        <p:spPr>
          <a:xfrm>
            <a:off x="1586099" y="4218613"/>
            <a:ext cx="6475342" cy="4318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76" name="Google Shape;2576;p386"/>
          <p:cNvSpPr/>
          <p:nvPr>
            <p:ph idx="3" type="pic"/>
          </p:nvPr>
        </p:nvSpPr>
        <p:spPr>
          <a:xfrm>
            <a:off x="8669010" y="3624895"/>
            <a:ext cx="7092185" cy="5160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77" name="Google Shape;2577;p386"/>
          <p:cNvSpPr/>
          <p:nvPr>
            <p:ph idx="4" type="pic"/>
          </p:nvPr>
        </p:nvSpPr>
        <p:spPr>
          <a:xfrm>
            <a:off x="16349634" y="4218613"/>
            <a:ext cx="6484941" cy="4368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78" name="Google Shape;2578;p386"/>
          <p:cNvSpPr txBox="1"/>
          <p:nvPr>
            <p:ph idx="1" type="body"/>
          </p:nvPr>
        </p:nvSpPr>
        <p:spPr>
          <a:xfrm>
            <a:off x="1887753" y="8785530"/>
            <a:ext cx="5881635" cy="156427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79" name="Google Shape;2579;p386"/>
          <p:cNvSpPr txBox="1"/>
          <p:nvPr>
            <p:ph idx="5" type="body"/>
          </p:nvPr>
        </p:nvSpPr>
        <p:spPr>
          <a:xfrm>
            <a:off x="9274286" y="9211268"/>
            <a:ext cx="5881635" cy="11385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80" name="Google Shape;2580;p386"/>
          <p:cNvSpPr txBox="1"/>
          <p:nvPr>
            <p:ph idx="6" type="body"/>
          </p:nvPr>
        </p:nvSpPr>
        <p:spPr>
          <a:xfrm>
            <a:off x="16638798" y="8785530"/>
            <a:ext cx="5881637" cy="11385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grpSp>
        <p:nvGrpSpPr>
          <p:cNvPr id="2581" name="Google Shape;2581;p386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582" name="Google Shape;2582;p386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386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4" name="Google Shape;2584;p386"/>
          <p:cNvSpPr txBox="1"/>
          <p:nvPr>
            <p:ph type="title"/>
          </p:nvPr>
        </p:nvSpPr>
        <p:spPr>
          <a:xfrm>
            <a:off x="1490036" y="2"/>
            <a:ext cx="2118304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15" id="2585" name="Google Shape;2585;p3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86" name="Google Shape;2586;p386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8_Title Slide">
  <p:cSld name="138_Title Slide">
    <p:bg>
      <p:bgPr>
        <a:solidFill>
          <a:srgbClr val="1998E5"/>
        </a:solidFill>
      </p:bgPr>
    </p:bg>
    <p:spTree>
      <p:nvGrpSpPr>
        <p:cNvPr id="2587" name="Shape 2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8" name="Google Shape;2588;p387"/>
          <p:cNvGrpSpPr/>
          <p:nvPr/>
        </p:nvGrpSpPr>
        <p:grpSpPr>
          <a:xfrm>
            <a:off x="20226404" y="12222164"/>
            <a:ext cx="2608171" cy="674008"/>
            <a:chOff x="-2" y="-1"/>
            <a:chExt cx="2608170" cy="674007"/>
          </a:xfrm>
        </p:grpSpPr>
        <p:sp>
          <p:nvSpPr>
            <p:cNvPr id="2589" name="Google Shape;2589;p387"/>
            <p:cNvSpPr/>
            <p:nvPr/>
          </p:nvSpPr>
          <p:spPr>
            <a:xfrm>
              <a:off x="-2" y="-1"/>
              <a:ext cx="2608170" cy="674007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2590" name="Google Shape;2590;p38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-1"/>
              <a:ext cx="2608167" cy="67400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Рисунок 4" id="2591" name="Google Shape;2591;p3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92" name="Google Shape;2592;p387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9_Title Slide">
  <p:cSld name="139_Title Slide">
    <p:bg>
      <p:bgPr>
        <a:solidFill>
          <a:srgbClr val="F3F3F3"/>
        </a:solidFill>
      </p:bgPr>
    </p:bg>
    <p:spTree>
      <p:nvGrpSpPr>
        <p:cNvPr id="2593" name="Shape 2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4" name="Google Shape;2594;p388"/>
          <p:cNvSpPr/>
          <p:nvPr/>
        </p:nvSpPr>
        <p:spPr>
          <a:xfrm>
            <a:off x="1542407" y="2319436"/>
            <a:ext cx="6749875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5" name="Google Shape;2595;p388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596" name="Google Shape;2596;p388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388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8" name="Google Shape;2598;p388"/>
          <p:cNvSpPr txBox="1"/>
          <p:nvPr>
            <p:ph idx="1" type="body"/>
          </p:nvPr>
        </p:nvSpPr>
        <p:spPr>
          <a:xfrm>
            <a:off x="2082605" y="5233455"/>
            <a:ext cx="5564741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599"/>
              <a:buFont typeface="Arial"/>
              <a:buNone/>
              <a:defRPr sz="25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99" name="Google Shape;2599;p388"/>
          <p:cNvSpPr/>
          <p:nvPr>
            <p:ph idx="2" type="pic"/>
          </p:nvPr>
        </p:nvSpPr>
        <p:spPr>
          <a:xfrm>
            <a:off x="3603655" y="2796347"/>
            <a:ext cx="2522633" cy="216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00" name="Google Shape;2600;p388"/>
          <p:cNvSpPr/>
          <p:nvPr/>
        </p:nvSpPr>
        <p:spPr>
          <a:xfrm>
            <a:off x="16084702" y="2319436"/>
            <a:ext cx="6749875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1" name="Google Shape;2601;p388"/>
          <p:cNvSpPr txBox="1"/>
          <p:nvPr>
            <p:ph idx="3" type="body"/>
          </p:nvPr>
        </p:nvSpPr>
        <p:spPr>
          <a:xfrm>
            <a:off x="16677266" y="5233455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02" name="Google Shape;2602;p388"/>
          <p:cNvSpPr/>
          <p:nvPr>
            <p:ph idx="4" type="pic"/>
          </p:nvPr>
        </p:nvSpPr>
        <p:spPr>
          <a:xfrm>
            <a:off x="18198320" y="2796347"/>
            <a:ext cx="2522631" cy="216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03" name="Google Shape;2603;p388"/>
          <p:cNvSpPr/>
          <p:nvPr/>
        </p:nvSpPr>
        <p:spPr>
          <a:xfrm>
            <a:off x="8787366" y="2319436"/>
            <a:ext cx="6749875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" name="Google Shape;2604;p388"/>
          <p:cNvSpPr txBox="1"/>
          <p:nvPr>
            <p:ph idx="5" type="body"/>
          </p:nvPr>
        </p:nvSpPr>
        <p:spPr>
          <a:xfrm>
            <a:off x="9379930" y="5233455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05" name="Google Shape;2605;p388"/>
          <p:cNvSpPr/>
          <p:nvPr>
            <p:ph idx="6" type="pic"/>
          </p:nvPr>
        </p:nvSpPr>
        <p:spPr>
          <a:xfrm>
            <a:off x="10900989" y="2796347"/>
            <a:ext cx="2522633" cy="2160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06" name="Google Shape;2606;p388"/>
          <p:cNvSpPr/>
          <p:nvPr/>
        </p:nvSpPr>
        <p:spPr>
          <a:xfrm>
            <a:off x="1542407" y="7458366"/>
            <a:ext cx="674987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7" name="Google Shape;2607;p388"/>
          <p:cNvSpPr txBox="1"/>
          <p:nvPr>
            <p:ph idx="7" type="body"/>
          </p:nvPr>
        </p:nvSpPr>
        <p:spPr>
          <a:xfrm>
            <a:off x="2082599" y="10372385"/>
            <a:ext cx="5564746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08" name="Google Shape;2608;p388"/>
          <p:cNvSpPr/>
          <p:nvPr>
            <p:ph idx="8" type="pic"/>
          </p:nvPr>
        </p:nvSpPr>
        <p:spPr>
          <a:xfrm>
            <a:off x="3603655" y="7935278"/>
            <a:ext cx="2522633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09" name="Google Shape;2609;p388"/>
          <p:cNvSpPr/>
          <p:nvPr/>
        </p:nvSpPr>
        <p:spPr>
          <a:xfrm>
            <a:off x="16084702" y="7458366"/>
            <a:ext cx="674987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p388"/>
          <p:cNvSpPr txBox="1"/>
          <p:nvPr>
            <p:ph idx="9" type="body"/>
          </p:nvPr>
        </p:nvSpPr>
        <p:spPr>
          <a:xfrm>
            <a:off x="16677266" y="10372385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11" name="Google Shape;2611;p388"/>
          <p:cNvSpPr/>
          <p:nvPr>
            <p:ph idx="13" type="pic"/>
          </p:nvPr>
        </p:nvSpPr>
        <p:spPr>
          <a:xfrm>
            <a:off x="18198320" y="7935278"/>
            <a:ext cx="2522631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12" name="Google Shape;2612;p388"/>
          <p:cNvSpPr/>
          <p:nvPr/>
        </p:nvSpPr>
        <p:spPr>
          <a:xfrm>
            <a:off x="8787366" y="7458366"/>
            <a:ext cx="674987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3" name="Google Shape;2613;p388"/>
          <p:cNvSpPr txBox="1"/>
          <p:nvPr>
            <p:ph idx="14" type="body"/>
          </p:nvPr>
        </p:nvSpPr>
        <p:spPr>
          <a:xfrm>
            <a:off x="9379930" y="10372385"/>
            <a:ext cx="5564743" cy="12394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14" name="Google Shape;2614;p388"/>
          <p:cNvSpPr/>
          <p:nvPr>
            <p:ph idx="15" type="pic"/>
          </p:nvPr>
        </p:nvSpPr>
        <p:spPr>
          <a:xfrm>
            <a:off x="10900989" y="7935278"/>
            <a:ext cx="2522633" cy="2160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15" name="Google Shape;2615;p388"/>
          <p:cNvSpPr txBox="1"/>
          <p:nvPr>
            <p:ph type="title"/>
          </p:nvPr>
        </p:nvSpPr>
        <p:spPr>
          <a:xfrm>
            <a:off x="1490035" y="2"/>
            <a:ext cx="2134453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4" id="2616" name="Google Shape;2616;p3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617" name="Google Shape;2617;p388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0_Title Slide">
  <p:cSld name="140_Title Slide">
    <p:bg>
      <p:bgPr>
        <a:solidFill>
          <a:srgbClr val="F3F3F3"/>
        </a:solidFill>
      </p:bgPr>
    </p:bg>
    <p:spTree>
      <p:nvGrpSpPr>
        <p:cNvPr id="2618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9" name="Google Shape;2619;p389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620" name="Google Shape;2620;p389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389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22" name="Google Shape;2622;p389"/>
          <p:cNvSpPr txBox="1"/>
          <p:nvPr>
            <p:ph type="title"/>
          </p:nvPr>
        </p:nvSpPr>
        <p:spPr>
          <a:xfrm>
            <a:off x="1490035" y="2"/>
            <a:ext cx="2134453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23" name="Google Shape;2623;p389"/>
          <p:cNvSpPr/>
          <p:nvPr/>
        </p:nvSpPr>
        <p:spPr>
          <a:xfrm>
            <a:off x="12382579" y="2319436"/>
            <a:ext cx="10451995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4" name="Google Shape;2624;p389"/>
          <p:cNvSpPr txBox="1"/>
          <p:nvPr>
            <p:ph idx="1" type="body"/>
          </p:nvPr>
        </p:nvSpPr>
        <p:spPr>
          <a:xfrm>
            <a:off x="15191263" y="2767865"/>
            <a:ext cx="6902320" cy="10073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798"/>
              <a:buFont typeface="Arial"/>
              <a:buNone/>
              <a:defRPr sz="37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25" name="Google Shape;2625;p389"/>
          <p:cNvSpPr/>
          <p:nvPr>
            <p:ph idx="2" type="pic"/>
          </p:nvPr>
        </p:nvSpPr>
        <p:spPr>
          <a:xfrm>
            <a:off x="12975144" y="2745545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26" name="Google Shape;2626;p389"/>
          <p:cNvSpPr txBox="1"/>
          <p:nvPr>
            <p:ph idx="3" type="body"/>
          </p:nvPr>
        </p:nvSpPr>
        <p:spPr>
          <a:xfrm>
            <a:off x="15191263" y="4108917"/>
            <a:ext cx="69023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27" name="Google Shape;2627;p389"/>
          <p:cNvSpPr/>
          <p:nvPr/>
        </p:nvSpPr>
        <p:spPr>
          <a:xfrm>
            <a:off x="1490039" y="2319436"/>
            <a:ext cx="10451993" cy="4576129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8" name="Google Shape;2628;p389"/>
          <p:cNvSpPr txBox="1"/>
          <p:nvPr>
            <p:ph idx="4" type="body"/>
          </p:nvPr>
        </p:nvSpPr>
        <p:spPr>
          <a:xfrm>
            <a:off x="4298723" y="2767863"/>
            <a:ext cx="6902313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29" name="Google Shape;2629;p389"/>
          <p:cNvSpPr/>
          <p:nvPr>
            <p:ph idx="5" type="pic"/>
          </p:nvPr>
        </p:nvSpPr>
        <p:spPr>
          <a:xfrm>
            <a:off x="2082605" y="2745545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30" name="Google Shape;2630;p389"/>
          <p:cNvSpPr txBox="1"/>
          <p:nvPr>
            <p:ph idx="6" type="body"/>
          </p:nvPr>
        </p:nvSpPr>
        <p:spPr>
          <a:xfrm>
            <a:off x="4298723" y="4108917"/>
            <a:ext cx="6902313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31" name="Google Shape;2631;p389"/>
          <p:cNvSpPr/>
          <p:nvPr/>
        </p:nvSpPr>
        <p:spPr>
          <a:xfrm>
            <a:off x="12382579" y="7420828"/>
            <a:ext cx="10451995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285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2" name="Google Shape;2632;p389"/>
          <p:cNvSpPr txBox="1"/>
          <p:nvPr>
            <p:ph idx="7" type="body"/>
          </p:nvPr>
        </p:nvSpPr>
        <p:spPr>
          <a:xfrm>
            <a:off x="15191263" y="7869252"/>
            <a:ext cx="6902320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33" name="Google Shape;2633;p389"/>
          <p:cNvSpPr/>
          <p:nvPr>
            <p:ph idx="8" type="pic"/>
          </p:nvPr>
        </p:nvSpPr>
        <p:spPr>
          <a:xfrm>
            <a:off x="12975144" y="7846936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34" name="Google Shape;2634;p389"/>
          <p:cNvSpPr txBox="1"/>
          <p:nvPr>
            <p:ph idx="9" type="body"/>
          </p:nvPr>
        </p:nvSpPr>
        <p:spPr>
          <a:xfrm>
            <a:off x="15191263" y="9210304"/>
            <a:ext cx="6902320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35" name="Google Shape;2635;p389"/>
          <p:cNvSpPr/>
          <p:nvPr/>
        </p:nvSpPr>
        <p:spPr>
          <a:xfrm>
            <a:off x="1490039" y="7420828"/>
            <a:ext cx="10451993" cy="4576127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6" name="Google Shape;2636;p389"/>
          <p:cNvSpPr txBox="1"/>
          <p:nvPr>
            <p:ph idx="13" type="body"/>
          </p:nvPr>
        </p:nvSpPr>
        <p:spPr>
          <a:xfrm>
            <a:off x="4298723" y="7869252"/>
            <a:ext cx="6902313" cy="10073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2578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424242"/>
              </a:buClr>
              <a:buSzPts val="4680"/>
              <a:buFont typeface="Arial"/>
              <a:buChar char="•"/>
              <a:defRPr sz="4680">
                <a:solidFill>
                  <a:srgbClr val="42424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37" name="Google Shape;2637;p389"/>
          <p:cNvSpPr/>
          <p:nvPr>
            <p:ph idx="14" type="pic"/>
          </p:nvPr>
        </p:nvSpPr>
        <p:spPr>
          <a:xfrm>
            <a:off x="2082605" y="7846936"/>
            <a:ext cx="1965635" cy="1683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38" name="Google Shape;2638;p389"/>
          <p:cNvSpPr txBox="1"/>
          <p:nvPr>
            <p:ph idx="15" type="body"/>
          </p:nvPr>
        </p:nvSpPr>
        <p:spPr>
          <a:xfrm>
            <a:off x="4298723" y="9210304"/>
            <a:ext cx="6902313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2639" name="Google Shape;2639;p3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640" name="Google Shape;2640;p389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 1">
  <p:cSld name="10_Title Slide 1">
    <p:bg>
      <p:bgPr>
        <a:solidFill>
          <a:srgbClr val="F3F3F3"/>
        </a:solidFill>
      </p:bgPr>
    </p:bg>
    <p:spTree>
      <p:nvGrpSpPr>
        <p:cNvPr id="2641" name="Shape 2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2" name="Google Shape;2642;p390"/>
          <p:cNvGrpSpPr/>
          <p:nvPr/>
        </p:nvGrpSpPr>
        <p:grpSpPr>
          <a:xfrm>
            <a:off x="-987341" y="1799296"/>
            <a:ext cx="13188883" cy="72215"/>
            <a:chOff x="-2" y="-2"/>
            <a:chExt cx="13188882" cy="72214"/>
          </a:xfrm>
        </p:grpSpPr>
        <p:sp>
          <p:nvSpPr>
            <p:cNvPr id="2643" name="Google Shape;2643;p390"/>
            <p:cNvSpPr/>
            <p:nvPr/>
          </p:nvSpPr>
          <p:spPr>
            <a:xfrm>
              <a:off x="-2" y="201"/>
              <a:ext cx="12929376" cy="72011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390"/>
            <p:cNvSpPr/>
            <p:nvPr/>
          </p:nvSpPr>
          <p:spPr>
            <a:xfrm>
              <a:off x="259505" y="-2"/>
              <a:ext cx="12929375" cy="72010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5" name="Google Shape;2645;p390"/>
          <p:cNvSpPr txBox="1"/>
          <p:nvPr>
            <p:ph type="title"/>
          </p:nvPr>
        </p:nvSpPr>
        <p:spPr>
          <a:xfrm>
            <a:off x="1488351" y="2"/>
            <a:ext cx="21344539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197"/>
              <a:buFont typeface="Arial"/>
              <a:buNone/>
              <a:defRPr b="0" sz="51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46" name="Google Shape;2646;p390"/>
          <p:cNvSpPr/>
          <p:nvPr>
            <p:ph idx="2" type="pic"/>
          </p:nvPr>
        </p:nvSpPr>
        <p:spPr>
          <a:xfrm>
            <a:off x="12023311" y="3290885"/>
            <a:ext cx="10811266" cy="7200008"/>
          </a:xfrm>
          <a:prstGeom prst="rect">
            <a:avLst/>
          </a:prstGeom>
          <a:noFill/>
          <a:ln>
            <a:noFill/>
          </a:ln>
          <a:effectLst>
            <a:outerShdw blurRad="127000" rotWithShape="0" dir="2700000" dist="76200">
              <a:srgbClr val="000000">
                <a:alpha val="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47" name="Google Shape;2647;p390"/>
          <p:cNvSpPr txBox="1"/>
          <p:nvPr>
            <p:ph idx="1" type="body"/>
          </p:nvPr>
        </p:nvSpPr>
        <p:spPr>
          <a:xfrm>
            <a:off x="1490035" y="4917108"/>
            <a:ext cx="9082300" cy="14827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379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198"/>
              <a:buFont typeface="Arial"/>
              <a:buNone/>
              <a:defRPr sz="4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48" name="Google Shape;2648;p390"/>
          <p:cNvSpPr txBox="1"/>
          <p:nvPr>
            <p:ph idx="3" type="body"/>
          </p:nvPr>
        </p:nvSpPr>
        <p:spPr>
          <a:xfrm>
            <a:off x="1490035" y="6399833"/>
            <a:ext cx="9082300" cy="14827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2649" name="Google Shape;2649;p3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26408" y="11256442"/>
            <a:ext cx="2608163" cy="26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650" name="Google Shape;2650;p390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Титульный 3">
  <p:cSld name="3_Титульный 3">
    <p:bg>
      <p:bgPr>
        <a:solidFill>
          <a:srgbClr val="47A5E7"/>
        </a:solidFill>
      </p:bgPr>
    </p:bg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" name="Google Shape;2652;p391"/>
          <p:cNvSpPr/>
          <p:nvPr/>
        </p:nvSpPr>
        <p:spPr>
          <a:xfrm>
            <a:off x="-3" y="-20100"/>
            <a:ext cx="10980016" cy="13756197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0;p15" id="2653" name="Google Shape;2653;p3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345" y="1095517"/>
            <a:ext cx="5839397" cy="186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4" name="Google Shape;2654;p391"/>
          <p:cNvSpPr txBox="1"/>
          <p:nvPr/>
        </p:nvSpPr>
        <p:spPr>
          <a:xfrm>
            <a:off x="914372" y="12199487"/>
            <a:ext cx="6452916" cy="977686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108700" spcFirstLastPara="1" rIns="108700" wrap="square" tIns="1087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3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sp>
        <p:nvSpPr>
          <p:cNvPr id="2655" name="Google Shape;2655;p391"/>
          <p:cNvSpPr txBox="1"/>
          <p:nvPr>
            <p:ph type="title"/>
          </p:nvPr>
        </p:nvSpPr>
        <p:spPr>
          <a:xfrm>
            <a:off x="968519" y="5486234"/>
            <a:ext cx="9042976" cy="1273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rmAutofit/>
          </a:bodyPr>
          <a:lstStyle>
            <a:lvl1pPr lvl="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796"/>
              <a:buFont typeface="Poppins"/>
              <a:buNone/>
              <a:defRPr b="1" sz="77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56" name="Google Shape;2656;p391"/>
          <p:cNvSpPr txBox="1"/>
          <p:nvPr>
            <p:ph idx="1" type="body"/>
          </p:nvPr>
        </p:nvSpPr>
        <p:spPr>
          <a:xfrm>
            <a:off x="968520" y="7324051"/>
            <a:ext cx="9042971" cy="198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798"/>
              <a:buFont typeface="Open Sans Light"/>
              <a:buNone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•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–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800"/>
              <a:buFont typeface="Open Sans Light"/>
              <a:buChar char="»"/>
              <a:defRPr sz="3798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57" name="Google Shape;2657;p391"/>
          <p:cNvSpPr txBox="1"/>
          <p:nvPr>
            <p:ph idx="12" type="sldNum"/>
          </p:nvPr>
        </p:nvSpPr>
        <p:spPr>
          <a:xfrm>
            <a:off x="17052391" y="12497368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Межраздельный слайд ">
  <p:cSld name="3_Межраздельный слайд ">
    <p:bg>
      <p:bgPr>
        <a:solidFill>
          <a:srgbClr val="47A5E7"/>
        </a:solidFill>
      </p:bgPr>
    </p:bg>
    <p:spTree>
      <p:nvGrpSpPr>
        <p:cNvPr id="2658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p392"/>
          <p:cNvSpPr/>
          <p:nvPr/>
        </p:nvSpPr>
        <p:spPr>
          <a:xfrm flipH="1" rot="10800000">
            <a:off x="3534572" y="2094771"/>
            <a:ext cx="4058379" cy="674815"/>
          </a:xfrm>
          <a:prstGeom prst="triangle">
            <a:avLst>
              <a:gd fmla="val 50000" name="adj"/>
            </a:avLst>
          </a:prstGeom>
          <a:solidFill>
            <a:srgbClr val="FFFFF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0" name="Google Shape;2660;p392"/>
          <p:cNvSpPr/>
          <p:nvPr/>
        </p:nvSpPr>
        <p:spPr>
          <a:xfrm>
            <a:off x="-35624" y="3"/>
            <a:ext cx="24485315" cy="1380739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1" name="Google Shape;2661;p392"/>
          <p:cNvSpPr txBox="1"/>
          <p:nvPr>
            <p:ph idx="1" type="body"/>
          </p:nvPr>
        </p:nvSpPr>
        <p:spPr>
          <a:xfrm>
            <a:off x="1824784" y="6060373"/>
            <a:ext cx="20364504" cy="219482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Open Sans Light"/>
              <a:buNone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673100" lvl="1" marL="9144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–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673100" lvl="2" marL="13716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•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673100" lvl="3" marL="18288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–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673100" lvl="4" marL="22860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7000"/>
              <a:buFont typeface="Open Sans Light"/>
              <a:buChar char="»"/>
              <a:defRPr sz="6997">
                <a:solidFill>
                  <a:srgbClr val="FFFFFE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Google Shape;36;p17" id="2662" name="Google Shape;2662;p3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4816"/>
            <a:ext cx="2594169" cy="607771"/>
          </a:xfrm>
          <a:prstGeom prst="rect">
            <a:avLst/>
          </a:prstGeom>
          <a:noFill/>
          <a:ln>
            <a:noFill/>
          </a:ln>
        </p:spPr>
      </p:pic>
      <p:sp>
        <p:nvSpPr>
          <p:cNvPr id="2663" name="Google Shape;2663;p392"/>
          <p:cNvSpPr txBox="1"/>
          <p:nvPr>
            <p:ph idx="12" type="sldNum"/>
          </p:nvPr>
        </p:nvSpPr>
        <p:spPr>
          <a:xfrm>
            <a:off x="17052391" y="12497368"/>
            <a:ext cx="436480" cy="4306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Только заголовок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0"/>
          <p:cNvSpPr txBox="1"/>
          <p:nvPr>
            <p:ph type="title"/>
          </p:nvPr>
        </p:nvSpPr>
        <p:spPr>
          <a:xfrm>
            <a:off x="1206500" y="1079501"/>
            <a:ext cx="21971000" cy="143495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9" name="Google Shape;159;p70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60" name="Google Shape;160;p70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слайд с белым фоном">
  <p:cSld name="3_слайд с белым фоном">
    <p:bg>
      <p:bgPr>
        <a:solidFill>
          <a:srgbClr val="47A5E7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.png" id="2665" name="Google Shape;2665;p3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404913"/>
            <a:ext cx="2594169" cy="611116"/>
          </a:xfrm>
          <a:prstGeom prst="rect">
            <a:avLst/>
          </a:prstGeom>
          <a:noFill/>
          <a:ln>
            <a:noFill/>
          </a:ln>
        </p:spPr>
      </p:pic>
      <p:sp>
        <p:nvSpPr>
          <p:cNvPr id="2666" name="Google Shape;2666;p393"/>
          <p:cNvSpPr txBox="1"/>
          <p:nvPr>
            <p:ph idx="12" type="sldNum"/>
          </p:nvPr>
        </p:nvSpPr>
        <p:spPr>
          <a:xfrm>
            <a:off x="17198320" y="12340609"/>
            <a:ext cx="290546" cy="287061"/>
          </a:xfrm>
          <a:prstGeom prst="rect">
            <a:avLst/>
          </a:prstGeom>
          <a:noFill/>
          <a:ln>
            <a:noFill/>
          </a:ln>
        </p:spPr>
        <p:txBody>
          <a:bodyPr anchorCtr="0" anchor="t" bIns="66000" lIns="66000" spcFirstLastPara="1" rIns="66000" wrap="square" tIns="6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Слайд с текстом ">
  <p:cSld name="3_Слайд с текстом ">
    <p:bg>
      <p:bgPr>
        <a:solidFill>
          <a:srgbClr val="47A5E7"/>
        </a:solidFill>
      </p:bgPr>
    </p:bg>
    <p:spTree>
      <p:nvGrpSpPr>
        <p:cNvPr id="2667" name="Shape 2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" name="Google Shape;2668;p394"/>
          <p:cNvSpPr/>
          <p:nvPr/>
        </p:nvSpPr>
        <p:spPr>
          <a:xfrm flipH="1" rot="10800000">
            <a:off x="11539009" y="2776069"/>
            <a:ext cx="1325041" cy="425403"/>
          </a:xfrm>
          <a:prstGeom prst="triangle">
            <a:avLst>
              <a:gd fmla="val 50000" name="adj"/>
            </a:avLst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9" name="Google Shape;2669;p394"/>
          <p:cNvSpPr/>
          <p:nvPr/>
        </p:nvSpPr>
        <p:spPr>
          <a:xfrm>
            <a:off x="-35608" y="3304"/>
            <a:ext cx="24474326" cy="279465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28;p16" id="2670" name="Google Shape;2670;p3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142156" y="12773144"/>
            <a:ext cx="2594169" cy="611113"/>
          </a:xfrm>
          <a:prstGeom prst="rect">
            <a:avLst/>
          </a:prstGeom>
          <a:noFill/>
          <a:ln>
            <a:noFill/>
          </a:ln>
        </p:spPr>
      </p:pic>
      <p:sp>
        <p:nvSpPr>
          <p:cNvPr id="2671" name="Google Shape;2671;p394"/>
          <p:cNvSpPr txBox="1"/>
          <p:nvPr>
            <p:ph type="title"/>
          </p:nvPr>
        </p:nvSpPr>
        <p:spPr>
          <a:xfrm>
            <a:off x="1220151" y="3298"/>
            <a:ext cx="21962763" cy="2794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normAutofit/>
          </a:bodyPr>
          <a:lstStyle>
            <a:lvl1pPr lvl="0" algn="ctr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7796"/>
              <a:buFont typeface="Poppins"/>
              <a:buNone/>
              <a:defRPr b="1" sz="7796">
                <a:solidFill>
                  <a:srgbClr val="FFFFF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72" name="Google Shape;2672;p394"/>
          <p:cNvSpPr txBox="1"/>
          <p:nvPr>
            <p:ph idx="1" type="body"/>
          </p:nvPr>
        </p:nvSpPr>
        <p:spPr>
          <a:xfrm>
            <a:off x="1823824" y="5091355"/>
            <a:ext cx="20755421" cy="2889819"/>
          </a:xfrm>
          <a:prstGeom prst="rect">
            <a:avLst/>
          </a:prstGeom>
          <a:noFill/>
          <a:ln>
            <a:noFill/>
          </a:ln>
        </p:spPr>
        <p:txBody>
          <a:bodyPr anchorCtr="0" anchor="t" bIns="131950" lIns="131950" spcFirstLastPara="1" rIns="131950" wrap="square" tIns="1319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798"/>
              <a:buFont typeface="Open Sans Light"/>
              <a:buNone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4699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4699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•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4699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–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4699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9F7FF"/>
              </a:buClr>
              <a:buSzPts val="3800"/>
              <a:buFont typeface="Open Sans Light"/>
              <a:buChar char="»"/>
              <a:defRPr sz="3798">
                <a:solidFill>
                  <a:srgbClr val="E9F7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73" name="Google Shape;2673;p394"/>
          <p:cNvSpPr txBox="1"/>
          <p:nvPr>
            <p:ph idx="12" type="sldNum"/>
          </p:nvPr>
        </p:nvSpPr>
        <p:spPr>
          <a:xfrm>
            <a:off x="16663323" y="12301404"/>
            <a:ext cx="825548" cy="81697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6000" lIns="176000" spcFirstLastPara="1" rIns="176000" wrap="square" tIns="1760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итульный слайд">
  <p:cSld name="1_Титульный слайд">
    <p:spTree>
      <p:nvGrpSpPr>
        <p:cNvPr id="2674" name="Shape 2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5" name="Google Shape;2675;p395"/>
          <p:cNvSpPr txBox="1"/>
          <p:nvPr>
            <p:ph type="title"/>
          </p:nvPr>
        </p:nvSpPr>
        <p:spPr>
          <a:xfrm>
            <a:off x="3050382" y="2244727"/>
            <a:ext cx="18302301" cy="477520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94"/>
              <a:buFont typeface="Calibri"/>
              <a:buNone/>
              <a:defRPr b="0" sz="11794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76" name="Google Shape;2676;p395"/>
          <p:cNvSpPr txBox="1"/>
          <p:nvPr>
            <p:ph idx="1" type="body"/>
          </p:nvPr>
        </p:nvSpPr>
        <p:spPr>
          <a:xfrm>
            <a:off x="3050382" y="7204077"/>
            <a:ext cx="18302301" cy="33115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77" name="Google Shape;2677;p395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 и объект">
  <p:cSld name="1_Заголовок и объект"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p396"/>
          <p:cNvSpPr txBox="1"/>
          <p:nvPr>
            <p:ph type="title"/>
          </p:nvPr>
        </p:nvSpPr>
        <p:spPr>
          <a:xfrm>
            <a:off x="1677710" y="730252"/>
            <a:ext cx="21047647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80" name="Google Shape;2680;p396"/>
          <p:cNvSpPr txBox="1"/>
          <p:nvPr>
            <p:ph idx="1" type="body"/>
          </p:nvPr>
        </p:nvSpPr>
        <p:spPr>
          <a:xfrm>
            <a:off x="1677710" y="3651250"/>
            <a:ext cx="21047647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309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1pPr>
            <a:lvl2pPr indent="-571309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2pPr>
            <a:lvl3pPr indent="-571309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3pPr>
            <a:lvl4pPr indent="-571309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4pPr>
            <a:lvl5pPr indent="-571309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81" name="Google Shape;2681;p396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Заголовок раздела">
  <p:cSld name="1_Заголовок раздела"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p397"/>
          <p:cNvSpPr txBox="1"/>
          <p:nvPr>
            <p:ph type="title"/>
          </p:nvPr>
        </p:nvSpPr>
        <p:spPr>
          <a:xfrm>
            <a:off x="1665003" y="3419476"/>
            <a:ext cx="21047649" cy="570547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94"/>
              <a:buFont typeface="Calibri"/>
              <a:buNone/>
              <a:defRPr b="0" sz="11794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84" name="Google Shape;2684;p397"/>
          <p:cNvSpPr txBox="1"/>
          <p:nvPr>
            <p:ph idx="1" type="body"/>
          </p:nvPr>
        </p:nvSpPr>
        <p:spPr>
          <a:xfrm>
            <a:off x="1665003" y="9178930"/>
            <a:ext cx="21047649" cy="30003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888888"/>
              </a:buClr>
              <a:buSzPts val="4598"/>
              <a:buFont typeface="Calibri"/>
              <a:buNone/>
              <a:defRPr sz="45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85" name="Google Shape;2685;p397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Два объекта">
  <p:cSld name="1_Два объекта"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p398"/>
          <p:cNvSpPr txBox="1"/>
          <p:nvPr>
            <p:ph type="title"/>
          </p:nvPr>
        </p:nvSpPr>
        <p:spPr>
          <a:xfrm>
            <a:off x="1677710" y="730252"/>
            <a:ext cx="21047647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88" name="Google Shape;2688;p398"/>
          <p:cNvSpPr txBox="1"/>
          <p:nvPr>
            <p:ph idx="1" type="body"/>
          </p:nvPr>
        </p:nvSpPr>
        <p:spPr>
          <a:xfrm>
            <a:off x="1677709" y="3651250"/>
            <a:ext cx="10371306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309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1pPr>
            <a:lvl2pPr indent="-571309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2pPr>
            <a:lvl3pPr indent="-571309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3pPr>
            <a:lvl4pPr indent="-571309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4pPr>
            <a:lvl5pPr indent="-571309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Arial"/>
              <a:buChar char="•"/>
              <a:defRPr sz="5397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89" name="Google Shape;2689;p398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Сравнение">
  <p:cSld name="1_Сравнение">
    <p:spTree>
      <p:nvGrpSpPr>
        <p:cNvPr id="2690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p399"/>
          <p:cNvSpPr txBox="1"/>
          <p:nvPr>
            <p:ph type="title"/>
          </p:nvPr>
        </p:nvSpPr>
        <p:spPr>
          <a:xfrm>
            <a:off x="1680885" y="730252"/>
            <a:ext cx="21047650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92" name="Google Shape;2692;p399"/>
          <p:cNvSpPr txBox="1"/>
          <p:nvPr>
            <p:ph idx="1" type="body"/>
          </p:nvPr>
        </p:nvSpPr>
        <p:spPr>
          <a:xfrm>
            <a:off x="1680887" y="3362328"/>
            <a:ext cx="10323643" cy="164783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4598"/>
              <a:buFont typeface="Calibri"/>
              <a:buNone/>
              <a:defRPr sz="45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93" name="Google Shape;2693;p399"/>
          <p:cNvSpPr txBox="1"/>
          <p:nvPr>
            <p:ph idx="2" type="body"/>
          </p:nvPr>
        </p:nvSpPr>
        <p:spPr>
          <a:xfrm>
            <a:off x="12354054" y="3362328"/>
            <a:ext cx="10374485" cy="164782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94" name="Google Shape;2694;p399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Только заголовок">
  <p:cSld name="6_Только заголовок">
    <p:spTree>
      <p:nvGrpSpPr>
        <p:cNvPr id="2695" name="Shape 2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" name="Google Shape;2696;p400"/>
          <p:cNvSpPr txBox="1"/>
          <p:nvPr>
            <p:ph type="title"/>
          </p:nvPr>
        </p:nvSpPr>
        <p:spPr>
          <a:xfrm>
            <a:off x="1677710" y="730252"/>
            <a:ext cx="21047647" cy="2651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96"/>
              <a:buFont typeface="Calibri"/>
              <a:buNone/>
              <a:defRPr b="0" sz="8596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97" name="Google Shape;2697;p400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Пустой слайд">
  <p:cSld name="6_Пустой слайд"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p401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Объект с подписью">
  <p:cSld name="1_Объект с подписью">
    <p:spTree>
      <p:nvGrpSpPr>
        <p:cNvPr id="2700" name="Shape 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" name="Google Shape;2701;p402"/>
          <p:cNvSpPr txBox="1"/>
          <p:nvPr>
            <p:ph type="title"/>
          </p:nvPr>
        </p:nvSpPr>
        <p:spPr>
          <a:xfrm>
            <a:off x="1680888" y="914400"/>
            <a:ext cx="7870631" cy="32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Calibri"/>
              <a:buNone/>
              <a:defRPr b="0" sz="6197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02" name="Google Shape;2702;p402"/>
          <p:cNvSpPr txBox="1"/>
          <p:nvPr>
            <p:ph idx="1" type="body"/>
          </p:nvPr>
        </p:nvSpPr>
        <p:spPr>
          <a:xfrm>
            <a:off x="10374480" y="1974852"/>
            <a:ext cx="12354057" cy="97472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22109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1pPr>
            <a:lvl2pPr indent="-622109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2pPr>
            <a:lvl3pPr indent="-622109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3pPr>
            <a:lvl4pPr indent="-622109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4pPr>
            <a:lvl5pPr indent="-622109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Arial"/>
              <a:buChar char="•"/>
              <a:defRPr sz="6197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03" name="Google Shape;2703;p402"/>
          <p:cNvSpPr txBox="1"/>
          <p:nvPr>
            <p:ph idx="2" type="body"/>
          </p:nvPr>
        </p:nvSpPr>
        <p:spPr>
          <a:xfrm>
            <a:off x="1680888" y="4114799"/>
            <a:ext cx="7870629" cy="76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04" name="Google Shape;2704;p402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вестка дня">
  <p:cSld name="Повестка дня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1"/>
          <p:cNvSpPr txBox="1"/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3" name="Google Shape;163;p7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64" name="Google Shape;164;p7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indent="-228600" lvl="2" marL="1371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indent="-228600" lvl="3" marL="1828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indent="-228600" lvl="4" marL="2286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65" name="Google Shape;165;p71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Рисунок с подписью">
  <p:cSld name="1_Рисунок с подписью">
    <p:spTree>
      <p:nvGrpSpPr>
        <p:cNvPr id="2705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" name="Google Shape;2706;p403"/>
          <p:cNvSpPr txBox="1"/>
          <p:nvPr>
            <p:ph type="title"/>
          </p:nvPr>
        </p:nvSpPr>
        <p:spPr>
          <a:xfrm>
            <a:off x="1680888" y="914400"/>
            <a:ext cx="7870631" cy="32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7"/>
              <a:buFont typeface="Calibri"/>
              <a:buNone/>
              <a:defRPr b="0" sz="6197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07" name="Google Shape;2707;p403"/>
          <p:cNvSpPr/>
          <p:nvPr>
            <p:ph idx="2" type="pic"/>
          </p:nvPr>
        </p:nvSpPr>
        <p:spPr>
          <a:xfrm>
            <a:off x="10374480" y="1974852"/>
            <a:ext cx="12354057" cy="9747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08" name="Google Shape;2708;p403"/>
          <p:cNvSpPr txBox="1"/>
          <p:nvPr>
            <p:ph idx="1" type="body"/>
          </p:nvPr>
        </p:nvSpPr>
        <p:spPr>
          <a:xfrm>
            <a:off x="1680888" y="4114802"/>
            <a:ext cx="7870631" cy="762317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09" name="Google Shape;2709;p403"/>
          <p:cNvSpPr txBox="1"/>
          <p:nvPr>
            <p:ph idx="12" type="sldNum"/>
          </p:nvPr>
        </p:nvSpPr>
        <p:spPr>
          <a:xfrm>
            <a:off x="22194169" y="12816289"/>
            <a:ext cx="531185" cy="523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99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Финальный слайд 2">
  <p:cSld name="21_Финальный слайд 2">
    <p:spTree>
      <p:nvGrpSpPr>
        <p:cNvPr id="2710" name="Shape 2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1" name="Google Shape;2711;p404"/>
          <p:cNvSpPr/>
          <p:nvPr/>
        </p:nvSpPr>
        <p:spPr>
          <a:xfrm>
            <a:off x="-35608" y="3297"/>
            <a:ext cx="24438675" cy="13888955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2" name="Google Shape;2712;p404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General Slide">
  <p:cSld name="3_General Slide">
    <p:spTree>
      <p:nvGrpSpPr>
        <p:cNvPr id="2713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p405"/>
          <p:cNvSpPr/>
          <p:nvPr>
            <p:ph idx="2" type="pic"/>
          </p:nvPr>
        </p:nvSpPr>
        <p:spPr>
          <a:xfrm>
            <a:off x="0" y="3426456"/>
            <a:ext cx="24403064" cy="5784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15" name="Google Shape;2715;p405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General Slide">
  <p:cSld name="4_General Slide">
    <p:spTree>
      <p:nvGrpSpPr>
        <p:cNvPr id="2716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406"/>
          <p:cNvSpPr/>
          <p:nvPr>
            <p:ph idx="2" type="pic"/>
          </p:nvPr>
        </p:nvSpPr>
        <p:spPr>
          <a:xfrm>
            <a:off x="0" y="2"/>
            <a:ext cx="24403064" cy="7337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18" name="Google Shape;2718;p406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ig Background with image">
  <p:cSld name="6_Big Background with image">
    <p:spTree>
      <p:nvGrpSpPr>
        <p:cNvPr id="2719" name="Shape 2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0" name="Google Shape;2720;p407"/>
          <p:cNvSpPr/>
          <p:nvPr>
            <p:ph idx="2" type="pic"/>
          </p:nvPr>
        </p:nvSpPr>
        <p:spPr>
          <a:xfrm>
            <a:off x="2" y="4"/>
            <a:ext cx="19414219" cy="13716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21" name="Google Shape;2721;p407"/>
          <p:cNvSpPr/>
          <p:nvPr/>
        </p:nvSpPr>
        <p:spPr>
          <a:xfrm>
            <a:off x="21633595" y="669075"/>
            <a:ext cx="2724823" cy="825198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2" name="Google Shape;2722;p407"/>
          <p:cNvSpPr/>
          <p:nvPr/>
        </p:nvSpPr>
        <p:spPr>
          <a:xfrm>
            <a:off x="17247141" y="12489368"/>
            <a:ext cx="7111279" cy="73598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p407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AM OF 4">
  <p:cSld name="2_TEAM OF 4">
    <p:spTree>
      <p:nvGrpSpPr>
        <p:cNvPr id="2724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p408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1_Title Slide">
  <p:cSld name="141_Title Slide">
    <p:spTree>
      <p:nvGrpSpPr>
        <p:cNvPr id="2726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p409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2_Title Slide">
  <p:cSld name="142_Title Sl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p410"/>
          <p:cNvSpPr/>
          <p:nvPr/>
        </p:nvSpPr>
        <p:spPr>
          <a:xfrm>
            <a:off x="-4" y="0"/>
            <a:ext cx="24403072" cy="13716000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99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0" name="Google Shape;2730;p410"/>
          <p:cNvSpPr txBox="1"/>
          <p:nvPr>
            <p:ph idx="12" type="sldNum"/>
          </p:nvPr>
        </p:nvSpPr>
        <p:spPr>
          <a:xfrm>
            <a:off x="17111909" y="12528108"/>
            <a:ext cx="372404" cy="3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Заголовок">
  <p:cSld name="5_Заголовок">
    <p:spTree>
      <p:nvGrpSpPr>
        <p:cNvPr id="273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Google Shape;2732;p411"/>
          <p:cNvSpPr txBox="1"/>
          <p:nvPr>
            <p:ph idx="1" type="body"/>
          </p:nvPr>
        </p:nvSpPr>
        <p:spPr>
          <a:xfrm>
            <a:off x="1202280" y="11859864"/>
            <a:ext cx="21988184" cy="6369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33" name="Google Shape;2733;p411"/>
          <p:cNvSpPr txBox="1"/>
          <p:nvPr>
            <p:ph type="title"/>
          </p:nvPr>
        </p:nvSpPr>
        <p:spPr>
          <a:xfrm>
            <a:off x="1207436" y="2574992"/>
            <a:ext cx="21988192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34" name="Google Shape;2734;p411"/>
          <p:cNvSpPr txBox="1"/>
          <p:nvPr>
            <p:ph idx="2" type="body"/>
          </p:nvPr>
        </p:nvSpPr>
        <p:spPr>
          <a:xfrm>
            <a:off x="1202277" y="7223192"/>
            <a:ext cx="21988187" cy="190500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35" name="Google Shape;2735;p411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Заголовок и фото">
  <p:cSld name="5_Заголовок и фото">
    <p:spTree>
      <p:nvGrpSpPr>
        <p:cNvPr id="2736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7" name="Google Shape;2737;p412"/>
          <p:cNvSpPr/>
          <p:nvPr>
            <p:ph idx="2" type="pic"/>
          </p:nvPr>
        </p:nvSpPr>
        <p:spPr>
          <a:xfrm>
            <a:off x="-1156605" y="-1295400"/>
            <a:ext cx="26767118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38" name="Google Shape;2738;p412"/>
          <p:cNvSpPr txBox="1"/>
          <p:nvPr>
            <p:ph type="title"/>
          </p:nvPr>
        </p:nvSpPr>
        <p:spPr>
          <a:xfrm>
            <a:off x="1207441" y="7124700"/>
            <a:ext cx="2198818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39" name="Google Shape;2739;p412"/>
          <p:cNvSpPr txBox="1"/>
          <p:nvPr>
            <p:ph idx="1" type="body"/>
          </p:nvPr>
        </p:nvSpPr>
        <p:spPr>
          <a:xfrm>
            <a:off x="1208636" y="1106140"/>
            <a:ext cx="21985797" cy="636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40" name="Google Shape;2740;p412"/>
          <p:cNvSpPr txBox="1"/>
          <p:nvPr>
            <p:ph idx="3" type="body"/>
          </p:nvPr>
        </p:nvSpPr>
        <p:spPr>
          <a:xfrm>
            <a:off x="1207441" y="11609911"/>
            <a:ext cx="21988182" cy="1116957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41" name="Google Shape;2741;p412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нформационное сообщение">
  <p:cSld name="Информационное сообщение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2"/>
          <p:cNvSpPr txBox="1"/>
          <p:nvPr>
            <p:ph idx="1" type="body"/>
          </p:nvPr>
        </p:nvSpPr>
        <p:spPr>
          <a:xfrm>
            <a:off x="1206500" y="4920845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68" name="Google Shape;168;p72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Заголовок и фото (вариант)">
  <p:cSld name="5_Заголовок и фото (вариант)">
    <p:spTree>
      <p:nvGrpSpPr>
        <p:cNvPr id="2742" name="Shape 2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3" name="Google Shape;2743;p413"/>
          <p:cNvSpPr/>
          <p:nvPr>
            <p:ph idx="2" type="pic"/>
          </p:nvPr>
        </p:nvSpPr>
        <p:spPr>
          <a:xfrm>
            <a:off x="10981380" y="-203200"/>
            <a:ext cx="12154336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44" name="Google Shape;2744;p413"/>
          <p:cNvSpPr txBox="1"/>
          <p:nvPr>
            <p:ph type="title"/>
          </p:nvPr>
        </p:nvSpPr>
        <p:spPr>
          <a:xfrm>
            <a:off x="1207445" y="1270002"/>
            <a:ext cx="9786647" cy="5882279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45" name="Google Shape;2745;p413"/>
          <p:cNvSpPr txBox="1"/>
          <p:nvPr>
            <p:ph idx="1" type="body"/>
          </p:nvPr>
        </p:nvSpPr>
        <p:spPr>
          <a:xfrm>
            <a:off x="1207445" y="7060576"/>
            <a:ext cx="9786647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46" name="Google Shape;2746;p413"/>
          <p:cNvSpPr txBox="1"/>
          <p:nvPr>
            <p:ph idx="12" type="sldNum"/>
          </p:nvPr>
        </p:nvSpPr>
        <p:spPr>
          <a:xfrm>
            <a:off x="12010883" y="13008563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Заголовок и пункты">
  <p:cSld name="4_Заголовок и пункты">
    <p:spTree>
      <p:nvGrpSpPr>
        <p:cNvPr id="2747" name="Shape 2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8" name="Google Shape;2748;p414"/>
          <p:cNvSpPr txBox="1"/>
          <p:nvPr>
            <p:ph type="title"/>
          </p:nvPr>
        </p:nvSpPr>
        <p:spPr>
          <a:xfrm>
            <a:off x="1207441" y="1079500"/>
            <a:ext cx="21988182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49" name="Google Shape;2749;p414"/>
          <p:cNvSpPr txBox="1"/>
          <p:nvPr>
            <p:ph idx="1" type="body"/>
          </p:nvPr>
        </p:nvSpPr>
        <p:spPr>
          <a:xfrm>
            <a:off x="1207441" y="2372962"/>
            <a:ext cx="21988182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50" name="Google Shape;2750;p414"/>
          <p:cNvSpPr txBox="1"/>
          <p:nvPr>
            <p:ph idx="2" type="body"/>
          </p:nvPr>
        </p:nvSpPr>
        <p:spPr>
          <a:xfrm>
            <a:off x="1207441" y="4248505"/>
            <a:ext cx="21988182" cy="8256017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51" name="Google Shape;2751;p414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Пункты">
  <p:cSld name="5_Пункты">
    <p:spTree>
      <p:nvGrpSpPr>
        <p:cNvPr id="2752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415"/>
          <p:cNvSpPr txBox="1"/>
          <p:nvPr>
            <p:ph idx="1" type="body"/>
          </p:nvPr>
        </p:nvSpPr>
        <p:spPr>
          <a:xfrm>
            <a:off x="1207441" y="4248505"/>
            <a:ext cx="21988182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587726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2pPr>
            <a:lvl3pPr indent="-587726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3pPr>
            <a:lvl4pPr indent="-587726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4pPr>
            <a:lvl5pPr indent="-587726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54" name="Google Shape;2754;p415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Заголовок, пункты и фото">
  <p:cSld name="5_Заголовок, пункты и фото">
    <p:spTree>
      <p:nvGrpSpPr>
        <p:cNvPr id="2755" name="Shape 2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6" name="Google Shape;2756;p416"/>
          <p:cNvSpPr txBox="1"/>
          <p:nvPr>
            <p:ph idx="1" type="body"/>
          </p:nvPr>
        </p:nvSpPr>
        <p:spPr>
          <a:xfrm>
            <a:off x="1207445" y="2372962"/>
            <a:ext cx="9786647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57" name="Google Shape;2757;p416"/>
          <p:cNvSpPr txBox="1"/>
          <p:nvPr>
            <p:ph idx="2" type="body"/>
          </p:nvPr>
        </p:nvSpPr>
        <p:spPr>
          <a:xfrm>
            <a:off x="1207445" y="4248504"/>
            <a:ext cx="9786647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58" name="Google Shape;2758;p416"/>
          <p:cNvSpPr/>
          <p:nvPr>
            <p:ph idx="3" type="pic"/>
          </p:nvPr>
        </p:nvSpPr>
        <p:spPr>
          <a:xfrm>
            <a:off x="12201531" y="-407266"/>
            <a:ext cx="10925414" cy="14555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59" name="Google Shape;2759;p416"/>
          <p:cNvSpPr txBox="1"/>
          <p:nvPr>
            <p:ph type="title"/>
          </p:nvPr>
        </p:nvSpPr>
        <p:spPr>
          <a:xfrm>
            <a:off x="1207445" y="1079500"/>
            <a:ext cx="9786647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60" name="Google Shape;2760;p416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Раздел">
  <p:cSld name="5_Раздел">
    <p:spTree>
      <p:nvGrpSpPr>
        <p:cNvPr id="276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417"/>
          <p:cNvSpPr txBox="1"/>
          <p:nvPr>
            <p:ph type="title"/>
          </p:nvPr>
        </p:nvSpPr>
        <p:spPr>
          <a:xfrm>
            <a:off x="1207436" y="4533900"/>
            <a:ext cx="2198819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b="0"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63" name="Google Shape;2763;p417"/>
          <p:cNvSpPr txBox="1"/>
          <p:nvPr>
            <p:ph idx="12" type="sldNum"/>
          </p:nvPr>
        </p:nvSpPr>
        <p:spPr>
          <a:xfrm>
            <a:off x="12010883" y="13008563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Только заголовок">
  <p:cSld name="7_Только заголовок">
    <p:spTree>
      <p:nvGrpSpPr>
        <p:cNvPr id="2764" name="Shape 2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" name="Google Shape;2765;p418"/>
          <p:cNvSpPr txBox="1"/>
          <p:nvPr>
            <p:ph type="title"/>
          </p:nvPr>
        </p:nvSpPr>
        <p:spPr>
          <a:xfrm>
            <a:off x="1207441" y="1079502"/>
            <a:ext cx="21988182" cy="1434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66" name="Google Shape;2766;p418"/>
          <p:cNvSpPr txBox="1"/>
          <p:nvPr>
            <p:ph idx="1" type="body"/>
          </p:nvPr>
        </p:nvSpPr>
        <p:spPr>
          <a:xfrm>
            <a:off x="1207441" y="2372962"/>
            <a:ext cx="21988182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67" name="Google Shape;2767;p418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Повестка дня">
  <p:cSld name="5_Повестка дня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p419"/>
          <p:cNvSpPr txBox="1"/>
          <p:nvPr>
            <p:ph type="title"/>
          </p:nvPr>
        </p:nvSpPr>
        <p:spPr>
          <a:xfrm>
            <a:off x="1207441" y="1079500"/>
            <a:ext cx="21988182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70" name="Google Shape;2770;p419"/>
          <p:cNvSpPr txBox="1"/>
          <p:nvPr>
            <p:ph idx="1" type="body"/>
          </p:nvPr>
        </p:nvSpPr>
        <p:spPr>
          <a:xfrm>
            <a:off x="1207441" y="2372962"/>
            <a:ext cx="21988182" cy="9347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71" name="Google Shape;2771;p419"/>
          <p:cNvSpPr txBox="1"/>
          <p:nvPr>
            <p:ph idx="2" type="body"/>
          </p:nvPr>
        </p:nvSpPr>
        <p:spPr>
          <a:xfrm>
            <a:off x="1207441" y="4248505"/>
            <a:ext cx="21988182" cy="8256017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72" name="Google Shape;2772;p419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Информационное сообщение">
  <p:cSld name="5_Информационное сообщение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p420"/>
          <p:cNvSpPr txBox="1"/>
          <p:nvPr>
            <p:ph idx="1" type="body"/>
          </p:nvPr>
        </p:nvSpPr>
        <p:spPr>
          <a:xfrm>
            <a:off x="1207441" y="4920845"/>
            <a:ext cx="21988182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75" name="Google Shape;2775;p420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Важный факт">
  <p:cSld name="5_Важный факт">
    <p:spTree>
      <p:nvGrpSpPr>
        <p:cNvPr id="2776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7" name="Google Shape;2777;p421"/>
          <p:cNvSpPr txBox="1"/>
          <p:nvPr>
            <p:ph idx="1" type="body"/>
          </p:nvPr>
        </p:nvSpPr>
        <p:spPr>
          <a:xfrm>
            <a:off x="1207441" y="1075925"/>
            <a:ext cx="21988182" cy="724159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78" name="Google Shape;2778;p421"/>
          <p:cNvSpPr txBox="1"/>
          <p:nvPr>
            <p:ph idx="2" type="body"/>
          </p:nvPr>
        </p:nvSpPr>
        <p:spPr>
          <a:xfrm>
            <a:off x="1207441" y="8262182"/>
            <a:ext cx="21988182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73"/>
              <a:buFont typeface="Helvetica Neue"/>
              <a:buNone/>
              <a:defRPr b="1" sz="5073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79" name="Google Shape;2779;p421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Цитата">
  <p:cSld name="5_Цитата">
    <p:spTree>
      <p:nvGrpSpPr>
        <p:cNvPr id="2780" name="Shape 2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1" name="Google Shape;2781;p422"/>
          <p:cNvSpPr txBox="1"/>
          <p:nvPr>
            <p:ph idx="1" type="body"/>
          </p:nvPr>
        </p:nvSpPr>
        <p:spPr>
          <a:xfrm>
            <a:off x="2431922" y="10675455"/>
            <a:ext cx="20215854" cy="6369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82" name="Google Shape;2782;p422"/>
          <p:cNvSpPr txBox="1"/>
          <p:nvPr>
            <p:ph idx="2" type="body"/>
          </p:nvPr>
        </p:nvSpPr>
        <p:spPr>
          <a:xfrm>
            <a:off x="1755291" y="4939862"/>
            <a:ext cx="20892481" cy="383628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83" name="Google Shape;2783;p422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жный факт">
  <p:cSld name="Важный факт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3"/>
          <p:cNvSpPr txBox="1"/>
          <p:nvPr>
            <p:ph idx="1" type="body"/>
          </p:nvPr>
        </p:nvSpPr>
        <p:spPr>
          <a:xfrm>
            <a:off x="1206500" y="1075928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71" name="Google Shape;171;p73"/>
          <p:cNvSpPr txBox="1"/>
          <p:nvPr>
            <p:ph idx="2" type="body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72" name="Google Shape;172;p73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Фото (3 шт.)">
  <p:cSld name="5_Фото (3 шт.)">
    <p:spTree>
      <p:nvGrpSpPr>
        <p:cNvPr id="2784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" name="Google Shape;2785;p423"/>
          <p:cNvSpPr/>
          <p:nvPr>
            <p:ph idx="2" type="pic"/>
          </p:nvPr>
        </p:nvSpPr>
        <p:spPr>
          <a:xfrm>
            <a:off x="15773022" y="1016000"/>
            <a:ext cx="7444921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86" name="Google Shape;2786;p423"/>
          <p:cNvSpPr/>
          <p:nvPr>
            <p:ph idx="3" type="pic"/>
          </p:nvPr>
        </p:nvSpPr>
        <p:spPr>
          <a:xfrm>
            <a:off x="13510656" y="3978276"/>
            <a:ext cx="10447568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87" name="Google Shape;2787;p423"/>
          <p:cNvSpPr/>
          <p:nvPr>
            <p:ph idx="4" type="pic"/>
          </p:nvPr>
        </p:nvSpPr>
        <p:spPr>
          <a:xfrm>
            <a:off x="-139809" y="495300"/>
            <a:ext cx="16624592" cy="12458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88" name="Google Shape;2788;p423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Фото">
  <p:cSld name="5_Фото">
    <p:spTree>
      <p:nvGrpSpPr>
        <p:cNvPr id="2789" name="Shape 2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0" name="Google Shape;2790;p424"/>
          <p:cNvSpPr/>
          <p:nvPr>
            <p:ph idx="2" type="pic"/>
          </p:nvPr>
        </p:nvSpPr>
        <p:spPr>
          <a:xfrm>
            <a:off x="-1334545" y="-5524500"/>
            <a:ext cx="27072155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91" name="Google Shape;2791;p424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Пустой">
  <p:cSld name="2_Пустой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p425"/>
          <p:cNvSpPr txBox="1"/>
          <p:nvPr>
            <p:ph idx="12" type="sldNum"/>
          </p:nvPr>
        </p:nvSpPr>
        <p:spPr>
          <a:xfrm>
            <a:off x="12010883" y="1300432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and Content">
  <p:cSld name="11_Title and Content">
    <p:spTree>
      <p:nvGrpSpPr>
        <p:cNvPr id="2794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" name="Google Shape;2795;p426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397"/>
              <a:buFont typeface="Roboto Light"/>
              <a:buNone/>
              <a:defRPr b="0" sz="5397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96" name="Google Shape;2796;p426"/>
          <p:cNvSpPr txBox="1"/>
          <p:nvPr>
            <p:ph idx="1" type="body"/>
          </p:nvPr>
        </p:nvSpPr>
        <p:spPr>
          <a:xfrm>
            <a:off x="951371" y="3807897"/>
            <a:ext cx="22500320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Calibri"/>
              <a:buNone/>
              <a:defRPr sz="27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97" name="Google Shape;2797;p426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and Content 0">
  <p:cSld name="5_Title and Content 0">
    <p:spTree>
      <p:nvGrpSpPr>
        <p:cNvPr id="2798" name="Shape 2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9" name="Google Shape;2799;p427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00" name="Google Shape;2800;p427"/>
          <p:cNvSpPr txBox="1"/>
          <p:nvPr>
            <p:ph idx="1" type="body"/>
          </p:nvPr>
        </p:nvSpPr>
        <p:spPr>
          <a:xfrm>
            <a:off x="951371" y="3807897"/>
            <a:ext cx="22500320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01" name="Google Shape;2801;p427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wo Content">
  <p:cSld name="5_Two Content">
    <p:spTree>
      <p:nvGrpSpPr>
        <p:cNvPr id="2802" name="Shape 2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3" name="Google Shape;2803;p428"/>
          <p:cNvSpPr/>
          <p:nvPr/>
        </p:nvSpPr>
        <p:spPr>
          <a:xfrm>
            <a:off x="609995" y="12685723"/>
            <a:ext cx="22945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428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05" name="Google Shape;2805;p428"/>
          <p:cNvSpPr txBox="1"/>
          <p:nvPr>
            <p:ph idx="1" type="body"/>
          </p:nvPr>
        </p:nvSpPr>
        <p:spPr>
          <a:xfrm>
            <a:off x="1220152" y="3154682"/>
            <a:ext cx="10615340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06" name="Google Shape;2806;p428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and Content">
  <p:cSld name="12_Title and Content">
    <p:spTree>
      <p:nvGrpSpPr>
        <p:cNvPr id="2807" name="Shape 2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8" name="Google Shape;2808;p429"/>
          <p:cNvSpPr/>
          <p:nvPr/>
        </p:nvSpPr>
        <p:spPr>
          <a:xfrm>
            <a:off x="609995" y="12685723"/>
            <a:ext cx="22945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9" name="Google Shape;2809;p429"/>
          <p:cNvSpPr txBox="1"/>
          <p:nvPr>
            <p:ph type="title"/>
          </p:nvPr>
        </p:nvSpPr>
        <p:spPr>
          <a:xfrm>
            <a:off x="7844605" y="2273044"/>
            <a:ext cx="8713855" cy="2022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10" name="Google Shape;2810;p429"/>
          <p:cNvSpPr txBox="1"/>
          <p:nvPr>
            <p:ph idx="1" type="body"/>
          </p:nvPr>
        </p:nvSpPr>
        <p:spPr>
          <a:xfrm>
            <a:off x="951371" y="3807897"/>
            <a:ext cx="22500320" cy="6456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11" name="Google Shape;2811;p429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Blank 0">
  <p:cSld name="11_Blank 0">
    <p:spTree>
      <p:nvGrpSpPr>
        <p:cNvPr id="2812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Google Shape;2813;p430"/>
          <p:cNvSpPr/>
          <p:nvPr/>
        </p:nvSpPr>
        <p:spPr>
          <a:xfrm flipH="1" rot="10800000">
            <a:off x="11539001" y="2868710"/>
            <a:ext cx="1325055" cy="425583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Google Shape;2814;p430"/>
          <p:cNvSpPr/>
          <p:nvPr/>
        </p:nvSpPr>
        <p:spPr>
          <a:xfrm>
            <a:off x="-35610" y="0"/>
            <a:ext cx="24474277" cy="2868710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5" name="Google Shape;2815;p430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Blank 0">
  <p:cSld name="12_Blank 0">
    <p:spTree>
      <p:nvGrpSpPr>
        <p:cNvPr id="2816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Google Shape;2817;p431"/>
          <p:cNvSpPr/>
          <p:nvPr/>
        </p:nvSpPr>
        <p:spPr>
          <a:xfrm>
            <a:off x="-35610" y="0"/>
            <a:ext cx="24474277" cy="2868710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8" name="Google Shape;2818;p431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Финальный слайд 2">
  <p:cSld name="22_Финальный слайд 2">
    <p:spTree>
      <p:nvGrpSpPr>
        <p:cNvPr id="2819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0" name="Google Shape;2820;p432"/>
          <p:cNvSpPr/>
          <p:nvPr/>
        </p:nvSpPr>
        <p:spPr>
          <a:xfrm>
            <a:off x="-35610" y="3297"/>
            <a:ext cx="24474335" cy="13909686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1" name="Google Shape;2821;p432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 фото (вариант)">
  <p:cSld name="Заголовок и фото (вариант)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9"/>
          <p:cNvSpPr/>
          <p:nvPr>
            <p:ph idx="2" type="pic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" name="Google Shape;27;p39"/>
          <p:cNvSpPr txBox="1"/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" name="Google Shape;28;p39"/>
          <p:cNvSpPr txBox="1"/>
          <p:nvPr>
            <p:ph idx="1" type="body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9" name="Google Shape;29;p39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">
  <p:cSld name="Цитата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4"/>
          <p:cNvSpPr txBox="1"/>
          <p:nvPr>
            <p:ph idx="1" type="body"/>
          </p:nvPr>
        </p:nvSpPr>
        <p:spPr>
          <a:xfrm>
            <a:off x="2430024" y="10675454"/>
            <a:ext cx="20200052" cy="6369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75" name="Google Shape;175;p74"/>
          <p:cNvSpPr txBox="1"/>
          <p:nvPr>
            <p:ph idx="2" type="body"/>
          </p:nvPr>
        </p:nvSpPr>
        <p:spPr>
          <a:xfrm>
            <a:off x="1753925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76" name="Google Shape;176;p74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Финальный слайд 2">
  <p:cSld name="23_Финальный слайд 2">
    <p:spTree>
      <p:nvGrpSpPr>
        <p:cNvPr id="2822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3" name="Google Shape;2823;p433"/>
          <p:cNvSpPr/>
          <p:nvPr/>
        </p:nvSpPr>
        <p:spPr>
          <a:xfrm>
            <a:off x="-35610" y="3296"/>
            <a:ext cx="24474335" cy="1370941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4" name="Google Shape;2824;p433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Пустой слайд">
  <p:cSld name="7_Пустой слайд">
    <p:spTree>
      <p:nvGrpSpPr>
        <p:cNvPr id="2825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p434"/>
          <p:cNvSpPr/>
          <p:nvPr/>
        </p:nvSpPr>
        <p:spPr>
          <a:xfrm>
            <a:off x="609995" y="12685723"/>
            <a:ext cx="2294566" cy="5939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7" name="Google Shape;2827;p434"/>
          <p:cNvSpPr txBox="1"/>
          <p:nvPr>
            <p:ph idx="12" type="sldNum"/>
          </p:nvPr>
        </p:nvSpPr>
        <p:spPr>
          <a:xfrm>
            <a:off x="23352045" y="1287561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Финальный слайд 2">
  <p:cSld name="24_Финальный слайд 2">
    <p:spTree>
      <p:nvGrpSpPr>
        <p:cNvPr id="2828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9" name="Google Shape;2829;p435"/>
          <p:cNvSpPr/>
          <p:nvPr/>
        </p:nvSpPr>
        <p:spPr>
          <a:xfrm>
            <a:off x="-35608" y="3297"/>
            <a:ext cx="24438675" cy="13888955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0" name="Google Shape;2830;p435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3_Title Slide">
  <p:cSld name="143_Title Slide">
    <p:spTree>
      <p:nvGrpSpPr>
        <p:cNvPr id="2831" name="Shape 2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2" name="Google Shape;2832;p436"/>
          <p:cNvSpPr/>
          <p:nvPr/>
        </p:nvSpPr>
        <p:spPr>
          <a:xfrm>
            <a:off x="-6" y="-2"/>
            <a:ext cx="24403072" cy="13716002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3" name="Google Shape;2833;p436"/>
          <p:cNvSpPr/>
          <p:nvPr>
            <p:ph idx="2" type="pic"/>
          </p:nvPr>
        </p:nvSpPr>
        <p:spPr>
          <a:xfrm>
            <a:off x="1" y="-5"/>
            <a:ext cx="13802789" cy="137160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834" name="Google Shape;2834;p436"/>
          <p:cNvSpPr txBox="1"/>
          <p:nvPr>
            <p:ph type="title"/>
          </p:nvPr>
        </p:nvSpPr>
        <p:spPr>
          <a:xfrm>
            <a:off x="2525865" y="9582617"/>
            <a:ext cx="6581146" cy="2651207"/>
          </a:xfrm>
          <a:prstGeom prst="rect">
            <a:avLst/>
          </a:prstGeom>
          <a:noFill/>
          <a:ln>
            <a:noFill/>
          </a:ln>
        </p:spPr>
        <p:txBody>
          <a:bodyPr anchorCtr="0" anchor="ctr" bIns="65325" lIns="65325" spcFirstLastPara="1" rIns="65325" wrap="square" tIns="65325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97"/>
              <a:buFont typeface="Roboto Thin"/>
              <a:buNone/>
              <a:defRPr b="0" sz="6797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35" name="Google Shape;2835;p436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Финальный слайд 2">
  <p:cSld name="25_Финальный слайд 2">
    <p:spTree>
      <p:nvGrpSpPr>
        <p:cNvPr id="2836" name="Shape 2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7" name="Google Shape;2837;p437"/>
          <p:cNvSpPr/>
          <p:nvPr/>
        </p:nvSpPr>
        <p:spPr>
          <a:xfrm>
            <a:off x="-35608" y="3297"/>
            <a:ext cx="24438675" cy="13888955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8" name="Google Shape;2838;p437"/>
          <p:cNvSpPr txBox="1"/>
          <p:nvPr>
            <p:ph idx="12" type="sldNum"/>
          </p:nvPr>
        </p:nvSpPr>
        <p:spPr>
          <a:xfrm>
            <a:off x="17488863" y="12712701"/>
            <a:ext cx="614912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667" lvl="0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667" lvl="1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667" lvl="2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667" lvl="3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667" lvl="4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667" lvl="5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667" lvl="6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667" lvl="7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667" lvl="8" marL="0" algn="l">
              <a:lnSpc>
                <a:spcPct val="116673"/>
              </a:lnSpc>
              <a:spcBef>
                <a:spcPts val="0"/>
              </a:spcBef>
              <a:spcAft>
                <a:spcPts val="0"/>
              </a:spcAft>
              <a:buNone/>
              <a:defRPr sz="23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667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Заголовок и пункты">
  <p:cSld name="5_Заголовок и пункты">
    <p:spTree>
      <p:nvGrpSpPr>
        <p:cNvPr id="2839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p438"/>
          <p:cNvSpPr txBox="1"/>
          <p:nvPr>
            <p:ph type="title"/>
          </p:nvPr>
        </p:nvSpPr>
        <p:spPr>
          <a:xfrm>
            <a:off x="1207127" y="1082509"/>
            <a:ext cx="21982457" cy="1432422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41" name="Google Shape;2841;p438"/>
          <p:cNvSpPr txBox="1"/>
          <p:nvPr>
            <p:ph idx="1" type="body"/>
          </p:nvPr>
        </p:nvSpPr>
        <p:spPr>
          <a:xfrm>
            <a:off x="1207127" y="2375299"/>
            <a:ext cx="21982457" cy="934296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309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2pPr>
            <a:lvl3pPr indent="-571309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3pPr>
            <a:lvl4pPr indent="-571309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4pPr>
            <a:lvl5pPr indent="-571309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42" name="Google Shape;2842;p438"/>
          <p:cNvSpPr txBox="1"/>
          <p:nvPr>
            <p:ph idx="2" type="body"/>
          </p:nvPr>
        </p:nvSpPr>
        <p:spPr>
          <a:xfrm>
            <a:off x="1207125" y="4249861"/>
            <a:ext cx="21982460" cy="8251713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indent="-603347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43" name="Google Shape;2843;p438"/>
          <p:cNvSpPr txBox="1"/>
          <p:nvPr>
            <p:ph idx="12" type="sldNum"/>
          </p:nvPr>
        </p:nvSpPr>
        <p:spPr>
          <a:xfrm>
            <a:off x="11978157" y="12970222"/>
            <a:ext cx="427893" cy="481946"/>
          </a:xfrm>
          <a:prstGeom prst="rect">
            <a:avLst/>
          </a:prstGeom>
          <a:noFill/>
          <a:ln>
            <a:noFill/>
          </a:ln>
        </p:spPr>
        <p:txBody>
          <a:bodyPr anchorCtr="0" anchor="b" bIns="101525" lIns="101525" spcFirstLastPara="1" rIns="101525" wrap="square" tIns="1015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Заголовок и пункты">
  <p:cSld name="6_Заголовок и пункты">
    <p:spTree>
      <p:nvGrpSpPr>
        <p:cNvPr id="2844" name="Shape 2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5" name="Google Shape;2845;p439"/>
          <p:cNvSpPr txBox="1"/>
          <p:nvPr>
            <p:ph type="title"/>
          </p:nvPr>
        </p:nvSpPr>
        <p:spPr>
          <a:xfrm>
            <a:off x="1206811" y="1082509"/>
            <a:ext cx="21976730" cy="1432422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46" name="Google Shape;2846;p439"/>
          <p:cNvSpPr txBox="1"/>
          <p:nvPr>
            <p:ph idx="1" type="body"/>
          </p:nvPr>
        </p:nvSpPr>
        <p:spPr>
          <a:xfrm>
            <a:off x="1206811" y="2375300"/>
            <a:ext cx="21976730" cy="934297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309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2pPr>
            <a:lvl3pPr indent="-571309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3pPr>
            <a:lvl4pPr indent="-571309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4pPr>
            <a:lvl5pPr indent="-571309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47" name="Google Shape;2847;p439"/>
          <p:cNvSpPr txBox="1"/>
          <p:nvPr>
            <p:ph idx="2" type="body"/>
          </p:nvPr>
        </p:nvSpPr>
        <p:spPr>
          <a:xfrm>
            <a:off x="1206814" y="4249861"/>
            <a:ext cx="21976725" cy="8251713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indent="-603347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48" name="Google Shape;2848;p439"/>
          <p:cNvSpPr txBox="1"/>
          <p:nvPr>
            <p:ph idx="12" type="sldNum"/>
          </p:nvPr>
        </p:nvSpPr>
        <p:spPr>
          <a:xfrm>
            <a:off x="11974979" y="12970222"/>
            <a:ext cx="427893" cy="481946"/>
          </a:xfrm>
          <a:prstGeom prst="rect">
            <a:avLst/>
          </a:prstGeom>
          <a:noFill/>
          <a:ln>
            <a:noFill/>
          </a:ln>
        </p:spPr>
        <p:txBody>
          <a:bodyPr anchorCtr="0" anchor="b" bIns="101525" lIns="101525" spcFirstLastPara="1" rIns="101525" wrap="square" tIns="1015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Заголовок и пункты">
  <p:cSld name="7_Заголовок и пункты">
    <p:spTree>
      <p:nvGrpSpPr>
        <p:cNvPr id="2849" name="Shape 2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0" name="Google Shape;2850;p440"/>
          <p:cNvSpPr txBox="1"/>
          <p:nvPr>
            <p:ph type="title"/>
          </p:nvPr>
        </p:nvSpPr>
        <p:spPr>
          <a:xfrm>
            <a:off x="1206500" y="1082508"/>
            <a:ext cx="21971003" cy="1432419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51" name="Google Shape;2851;p440"/>
          <p:cNvSpPr txBox="1"/>
          <p:nvPr>
            <p:ph idx="1" type="body"/>
          </p:nvPr>
        </p:nvSpPr>
        <p:spPr>
          <a:xfrm>
            <a:off x="1206500" y="2375300"/>
            <a:ext cx="21971003" cy="93429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309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2pPr>
            <a:lvl3pPr indent="-571309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3pPr>
            <a:lvl4pPr indent="-571309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4pPr>
            <a:lvl5pPr indent="-571309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52" name="Google Shape;2852;p440"/>
          <p:cNvSpPr txBox="1"/>
          <p:nvPr>
            <p:ph idx="2" type="body"/>
          </p:nvPr>
        </p:nvSpPr>
        <p:spPr>
          <a:xfrm>
            <a:off x="1206500" y="4249861"/>
            <a:ext cx="21971003" cy="8251713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indent="-603347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53" name="Google Shape;2853;p440"/>
          <p:cNvSpPr txBox="1"/>
          <p:nvPr>
            <p:ph idx="12" type="sldNum"/>
          </p:nvPr>
        </p:nvSpPr>
        <p:spPr>
          <a:xfrm>
            <a:off x="11971806" y="12970222"/>
            <a:ext cx="427893" cy="481946"/>
          </a:xfrm>
          <a:prstGeom prst="rect">
            <a:avLst/>
          </a:prstGeom>
          <a:noFill/>
          <a:ln>
            <a:noFill/>
          </a:ln>
        </p:spPr>
        <p:txBody>
          <a:bodyPr anchorCtr="0" anchor="b" bIns="101525" lIns="101525" spcFirstLastPara="1" rIns="101525" wrap="square" tIns="101525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Заголовок">
  <p:cSld name="6_Заголовок">
    <p:spTree>
      <p:nvGrpSpPr>
        <p:cNvPr id="2854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p441"/>
          <p:cNvSpPr txBox="1"/>
          <p:nvPr>
            <p:ph idx="1" type="body"/>
          </p:nvPr>
        </p:nvSpPr>
        <p:spPr>
          <a:xfrm>
            <a:off x="1201341" y="11859865"/>
            <a:ext cx="21971005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56" name="Google Shape;2856;p441"/>
          <p:cNvSpPr txBox="1"/>
          <p:nvPr>
            <p:ph type="title"/>
          </p:nvPr>
        </p:nvSpPr>
        <p:spPr>
          <a:xfrm>
            <a:off x="1206496" y="2574992"/>
            <a:ext cx="21971005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57" name="Google Shape;2857;p441"/>
          <p:cNvSpPr txBox="1"/>
          <p:nvPr>
            <p:ph idx="2" type="body"/>
          </p:nvPr>
        </p:nvSpPr>
        <p:spPr>
          <a:xfrm>
            <a:off x="1201342" y="7223193"/>
            <a:ext cx="21971003" cy="190500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58" name="Google Shape;2858;p441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Заголовок и фото">
  <p:cSld name="6_Заголовок и фото">
    <p:spTree>
      <p:nvGrpSpPr>
        <p:cNvPr id="2859" name="Shape 2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442"/>
          <p:cNvSpPr/>
          <p:nvPr>
            <p:ph idx="2" type="pic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861" name="Google Shape;2861;p442"/>
          <p:cNvSpPr txBox="1"/>
          <p:nvPr>
            <p:ph type="title"/>
          </p:nvPr>
        </p:nvSpPr>
        <p:spPr>
          <a:xfrm>
            <a:off x="1206503" y="7124700"/>
            <a:ext cx="21971001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62" name="Google Shape;2862;p442"/>
          <p:cNvSpPr txBox="1"/>
          <p:nvPr>
            <p:ph idx="1" type="body"/>
          </p:nvPr>
        </p:nvSpPr>
        <p:spPr>
          <a:xfrm>
            <a:off x="1207691" y="1106140"/>
            <a:ext cx="21968622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63" name="Google Shape;2863;p442"/>
          <p:cNvSpPr txBox="1"/>
          <p:nvPr>
            <p:ph idx="3" type="body"/>
          </p:nvPr>
        </p:nvSpPr>
        <p:spPr>
          <a:xfrm>
            <a:off x="1206503" y="11609911"/>
            <a:ext cx="21971001" cy="1116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64" name="Google Shape;2864;p442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 (3 шт.)">
  <p:cSld name="Фото (3 шт.)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5"/>
          <p:cNvSpPr/>
          <p:nvPr>
            <p:ph idx="2" type="pic"/>
          </p:nvPr>
        </p:nvSpPr>
        <p:spPr>
          <a:xfrm>
            <a:off x="15760700" y="1016001"/>
            <a:ext cx="7439100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9" name="Google Shape;179;p75"/>
          <p:cNvSpPr/>
          <p:nvPr>
            <p:ph idx="3" type="pic"/>
          </p:nvPr>
        </p:nvSpPr>
        <p:spPr>
          <a:xfrm>
            <a:off x="13500100" y="3978277"/>
            <a:ext cx="10439400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0" name="Google Shape;180;p75"/>
          <p:cNvSpPr/>
          <p:nvPr>
            <p:ph idx="4" type="pic"/>
          </p:nvPr>
        </p:nvSpPr>
        <p:spPr>
          <a:xfrm>
            <a:off x="-139700" y="495301"/>
            <a:ext cx="16611600" cy="12458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1" name="Google Shape;181;p75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Заголовок и фото (вариант)">
  <p:cSld name="6_Заголовок и фото (вариант)">
    <p:spTree>
      <p:nvGrpSpPr>
        <p:cNvPr id="2865" name="Shape 2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6" name="Google Shape;2866;p443"/>
          <p:cNvSpPr/>
          <p:nvPr>
            <p:ph idx="2" type="pic"/>
          </p:nvPr>
        </p:nvSpPr>
        <p:spPr>
          <a:xfrm>
            <a:off x="10972801" y="-203200"/>
            <a:ext cx="12144838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867" name="Google Shape;2867;p443"/>
          <p:cNvSpPr txBox="1"/>
          <p:nvPr>
            <p:ph type="title"/>
          </p:nvPr>
        </p:nvSpPr>
        <p:spPr>
          <a:xfrm>
            <a:off x="1206503" y="1270002"/>
            <a:ext cx="9779001" cy="5882274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68" name="Google Shape;2868;p443"/>
          <p:cNvSpPr txBox="1"/>
          <p:nvPr>
            <p:ph idx="1" type="body"/>
          </p:nvPr>
        </p:nvSpPr>
        <p:spPr>
          <a:xfrm>
            <a:off x="1206503" y="7060576"/>
            <a:ext cx="9779001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69" name="Google Shape;2869;p443"/>
          <p:cNvSpPr txBox="1"/>
          <p:nvPr>
            <p:ph idx="12" type="sldNum"/>
          </p:nvPr>
        </p:nvSpPr>
        <p:spPr>
          <a:xfrm>
            <a:off x="12001501" y="1300855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Заголовок и пункты">
  <p:cSld name="8_Заголовок и пункты">
    <p:spTree>
      <p:nvGrpSpPr>
        <p:cNvPr id="2870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444"/>
          <p:cNvSpPr txBox="1"/>
          <p:nvPr>
            <p:ph type="title"/>
          </p:nvPr>
        </p:nvSpPr>
        <p:spPr>
          <a:xfrm>
            <a:off x="1206503" y="1079503"/>
            <a:ext cx="21971001" cy="143316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72" name="Google Shape;2872;p444"/>
          <p:cNvSpPr txBox="1"/>
          <p:nvPr>
            <p:ph idx="1" type="body"/>
          </p:nvPr>
        </p:nvSpPr>
        <p:spPr>
          <a:xfrm>
            <a:off x="1206503" y="2372963"/>
            <a:ext cx="21971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73" name="Google Shape;2873;p444"/>
          <p:cNvSpPr txBox="1"/>
          <p:nvPr>
            <p:ph idx="2" type="body"/>
          </p:nvPr>
        </p:nvSpPr>
        <p:spPr>
          <a:xfrm>
            <a:off x="1206503" y="4248503"/>
            <a:ext cx="21971001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74" name="Google Shape;2874;p444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Пункты">
  <p:cSld name="6_Пункты">
    <p:spTree>
      <p:nvGrpSpPr>
        <p:cNvPr id="2875" name="Shape 2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6" name="Google Shape;2876;p445"/>
          <p:cNvSpPr txBox="1"/>
          <p:nvPr>
            <p:ph idx="1" type="body"/>
          </p:nvPr>
        </p:nvSpPr>
        <p:spPr>
          <a:xfrm>
            <a:off x="1206503" y="4248503"/>
            <a:ext cx="21971001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587726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2pPr>
            <a:lvl3pPr indent="-587726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3pPr>
            <a:lvl4pPr indent="-587726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4pPr>
            <a:lvl5pPr indent="-587726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77" name="Google Shape;2877;p445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Заголовок, пункты и фото">
  <p:cSld name="6_Заголовок, пункты и фото">
    <p:spTree>
      <p:nvGrpSpPr>
        <p:cNvPr id="2878" name="Shape 2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9" name="Google Shape;2879;p446"/>
          <p:cNvSpPr txBox="1"/>
          <p:nvPr>
            <p:ph idx="1" type="body"/>
          </p:nvPr>
        </p:nvSpPr>
        <p:spPr>
          <a:xfrm>
            <a:off x="1206503" y="2372963"/>
            <a:ext cx="9779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80" name="Google Shape;2880;p446"/>
          <p:cNvSpPr txBox="1"/>
          <p:nvPr>
            <p:ph idx="2" type="body"/>
          </p:nvPr>
        </p:nvSpPr>
        <p:spPr>
          <a:xfrm>
            <a:off x="1206503" y="4248504"/>
            <a:ext cx="9779001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81" name="Google Shape;2881;p446"/>
          <p:cNvSpPr/>
          <p:nvPr>
            <p:ph idx="3" type="pic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882" name="Google Shape;2882;p446"/>
          <p:cNvSpPr txBox="1"/>
          <p:nvPr>
            <p:ph type="title"/>
          </p:nvPr>
        </p:nvSpPr>
        <p:spPr>
          <a:xfrm>
            <a:off x="1206503" y="1079500"/>
            <a:ext cx="9779001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83" name="Google Shape;2883;p446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Раздел">
  <p:cSld name="6_Раздел">
    <p:spTree>
      <p:nvGrpSpPr>
        <p:cNvPr id="2884" name="Shape 2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5" name="Google Shape;2885;p447"/>
          <p:cNvSpPr txBox="1"/>
          <p:nvPr>
            <p:ph type="title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b="0"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86" name="Google Shape;2886;p447"/>
          <p:cNvSpPr txBox="1"/>
          <p:nvPr>
            <p:ph idx="12" type="sldNum"/>
          </p:nvPr>
        </p:nvSpPr>
        <p:spPr>
          <a:xfrm>
            <a:off x="12001501" y="1300855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Только заголовок">
  <p:cSld name="8_Только заголовок">
    <p:spTree>
      <p:nvGrpSpPr>
        <p:cNvPr id="2887" name="Shape 2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" name="Google Shape;2888;p448"/>
          <p:cNvSpPr txBox="1"/>
          <p:nvPr>
            <p:ph type="title"/>
          </p:nvPr>
        </p:nvSpPr>
        <p:spPr>
          <a:xfrm>
            <a:off x="1206503" y="1079500"/>
            <a:ext cx="21971001" cy="143495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89" name="Google Shape;2889;p448"/>
          <p:cNvSpPr txBox="1"/>
          <p:nvPr>
            <p:ph idx="1" type="body"/>
          </p:nvPr>
        </p:nvSpPr>
        <p:spPr>
          <a:xfrm>
            <a:off x="1206503" y="2372963"/>
            <a:ext cx="21971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90" name="Google Shape;2890;p448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Повестка дня">
  <p:cSld name="6_Повестка дня">
    <p:spTree>
      <p:nvGrpSpPr>
        <p:cNvPr id="2891" name="Shape 2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2" name="Google Shape;2892;p449"/>
          <p:cNvSpPr txBox="1"/>
          <p:nvPr>
            <p:ph type="title"/>
          </p:nvPr>
        </p:nvSpPr>
        <p:spPr>
          <a:xfrm>
            <a:off x="1206503" y="1079500"/>
            <a:ext cx="21971001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93" name="Google Shape;2893;p449"/>
          <p:cNvSpPr txBox="1"/>
          <p:nvPr>
            <p:ph idx="1" type="body"/>
          </p:nvPr>
        </p:nvSpPr>
        <p:spPr>
          <a:xfrm>
            <a:off x="1206503" y="2372963"/>
            <a:ext cx="21971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94" name="Google Shape;2894;p449"/>
          <p:cNvSpPr txBox="1"/>
          <p:nvPr>
            <p:ph idx="2" type="body"/>
          </p:nvPr>
        </p:nvSpPr>
        <p:spPr>
          <a:xfrm>
            <a:off x="1206503" y="4248503"/>
            <a:ext cx="21971001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95" name="Google Shape;2895;p449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Информационное сообщение">
  <p:cSld name="6_Информационное сообщение">
    <p:spTree>
      <p:nvGrpSpPr>
        <p:cNvPr id="2896" name="Shape 2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" name="Google Shape;2897;p450"/>
          <p:cNvSpPr txBox="1"/>
          <p:nvPr>
            <p:ph idx="1" type="body"/>
          </p:nvPr>
        </p:nvSpPr>
        <p:spPr>
          <a:xfrm>
            <a:off x="1206503" y="4920845"/>
            <a:ext cx="21971001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98" name="Google Shape;2898;p450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Важный факт">
  <p:cSld name="6_Важный факт">
    <p:spTree>
      <p:nvGrpSpPr>
        <p:cNvPr id="2899" name="Shape 2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0" name="Google Shape;2900;p451"/>
          <p:cNvSpPr txBox="1"/>
          <p:nvPr>
            <p:ph idx="1" type="body"/>
          </p:nvPr>
        </p:nvSpPr>
        <p:spPr>
          <a:xfrm>
            <a:off x="1206503" y="1075930"/>
            <a:ext cx="21971001" cy="724158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01" name="Google Shape;2901;p451"/>
          <p:cNvSpPr txBox="1"/>
          <p:nvPr>
            <p:ph idx="2" type="body"/>
          </p:nvPr>
        </p:nvSpPr>
        <p:spPr>
          <a:xfrm>
            <a:off x="1206503" y="8262182"/>
            <a:ext cx="21971001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73"/>
              <a:buFont typeface="Helvetica Neue"/>
              <a:buNone/>
              <a:defRPr b="1" sz="5073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02" name="Google Shape;2902;p451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Цитата">
  <p:cSld name="6_Цитата">
    <p:spTree>
      <p:nvGrpSpPr>
        <p:cNvPr id="2903" name="Shape 2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4" name="Google Shape;2904;p452"/>
          <p:cNvSpPr txBox="1"/>
          <p:nvPr>
            <p:ph idx="1" type="body"/>
          </p:nvPr>
        </p:nvSpPr>
        <p:spPr>
          <a:xfrm>
            <a:off x="2430027" y="10675455"/>
            <a:ext cx="20200054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94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2pPr>
            <a:lvl3pPr indent="-494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3pPr>
            <a:lvl4pPr indent="-494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4pPr>
            <a:lvl5pPr indent="-494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05" name="Google Shape;2905;p452"/>
          <p:cNvSpPr txBox="1"/>
          <p:nvPr>
            <p:ph idx="2" type="body"/>
          </p:nvPr>
        </p:nvSpPr>
        <p:spPr>
          <a:xfrm>
            <a:off x="1753924" y="4939862"/>
            <a:ext cx="20876153" cy="383628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06" name="Google Shape;2906;p452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">
  <p:cSld name="Фото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6"/>
          <p:cNvSpPr/>
          <p:nvPr>
            <p:ph idx="2" type="pic"/>
          </p:nvPr>
        </p:nvSpPr>
        <p:spPr>
          <a:xfrm>
            <a:off x="-1333499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84" name="Google Shape;184;p76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Фото (3 шт.)">
  <p:cSld name="6_Фото (3 шт.)">
    <p:spTree>
      <p:nvGrpSpPr>
        <p:cNvPr id="2907" name="Shape 2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" name="Google Shape;2908;p453"/>
          <p:cNvSpPr/>
          <p:nvPr>
            <p:ph idx="2" type="pic"/>
          </p:nvPr>
        </p:nvSpPr>
        <p:spPr>
          <a:xfrm>
            <a:off x="15760702" y="1016000"/>
            <a:ext cx="7439098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09" name="Google Shape;2909;p453"/>
          <p:cNvSpPr/>
          <p:nvPr>
            <p:ph idx="3" type="pic"/>
          </p:nvPr>
        </p:nvSpPr>
        <p:spPr>
          <a:xfrm>
            <a:off x="13500102" y="3978276"/>
            <a:ext cx="10439400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10" name="Google Shape;2910;p453"/>
          <p:cNvSpPr/>
          <p:nvPr>
            <p:ph idx="4" type="pic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11" name="Google Shape;2911;p453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Фото">
  <p:cSld name="6_Фото">
    <p:spTree>
      <p:nvGrpSpPr>
        <p:cNvPr id="2912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p454"/>
          <p:cNvSpPr/>
          <p:nvPr>
            <p:ph idx="2" type="pic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14" name="Google Shape;2914;p454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Пустой">
  <p:cSld name="3_Пустой">
    <p:spTree>
      <p:nvGrpSpPr>
        <p:cNvPr id="2915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6" name="Google Shape;2916;p455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bg>
      <p:bgPr>
        <a:solidFill>
          <a:srgbClr val="FFFFFE"/>
        </a:solidFill>
      </p:bgPr>
    </p:bg>
    <p:spTree>
      <p:nvGrpSpPr>
        <p:cNvPr id="2917" name="Shape 2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" name="Google Shape;2918;p456"/>
          <p:cNvSpPr/>
          <p:nvPr/>
        </p:nvSpPr>
        <p:spPr>
          <a:xfrm>
            <a:off x="5" y="-4112"/>
            <a:ext cx="24384001" cy="13736097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9" name="Google Shape;2919;p456"/>
          <p:cNvSpPr txBox="1"/>
          <p:nvPr>
            <p:ph idx="12" type="sldNum"/>
          </p:nvPr>
        </p:nvSpPr>
        <p:spPr>
          <a:xfrm>
            <a:off x="21323430" y="12613821"/>
            <a:ext cx="654681" cy="7338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0" lvl="0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Заголовок и пункты">
  <p:cSld name="9_Заголовок и пункты">
    <p:spTree>
      <p:nvGrpSpPr>
        <p:cNvPr id="2920" name="Shape 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1" name="Google Shape;2921;p457"/>
          <p:cNvSpPr txBox="1"/>
          <p:nvPr>
            <p:ph type="title"/>
          </p:nvPr>
        </p:nvSpPr>
        <p:spPr>
          <a:xfrm>
            <a:off x="1206503" y="1079500"/>
            <a:ext cx="21971001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22" name="Google Shape;2922;p457"/>
          <p:cNvSpPr txBox="1"/>
          <p:nvPr>
            <p:ph idx="1" type="body"/>
          </p:nvPr>
        </p:nvSpPr>
        <p:spPr>
          <a:xfrm>
            <a:off x="1206503" y="2372963"/>
            <a:ext cx="21971001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23" name="Google Shape;2923;p457"/>
          <p:cNvSpPr txBox="1"/>
          <p:nvPr>
            <p:ph idx="2" type="body"/>
          </p:nvPr>
        </p:nvSpPr>
        <p:spPr>
          <a:xfrm>
            <a:off x="1206503" y="4248505"/>
            <a:ext cx="21971001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24" name="Google Shape;2924;p457"/>
          <p:cNvSpPr txBox="1"/>
          <p:nvPr>
            <p:ph idx="12" type="sldNum"/>
          </p:nvPr>
        </p:nvSpPr>
        <p:spPr>
          <a:xfrm>
            <a:off x="12001503" y="13004325"/>
            <a:ext cx="45709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Межраздельный слайд">
  <p:cSld name="Межраздельный слайд">
    <p:bg>
      <p:bgPr>
        <a:solidFill>
          <a:srgbClr val="FFFFFE"/>
        </a:solidFill>
      </p:bgPr>
    </p:bg>
    <p:spTree>
      <p:nvGrpSpPr>
        <p:cNvPr id="2925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6" name="Google Shape;2926;p458"/>
          <p:cNvSpPr/>
          <p:nvPr/>
        </p:nvSpPr>
        <p:spPr>
          <a:xfrm flipH="1" rot="10800000">
            <a:off x="3530218" y="2094770"/>
            <a:ext cx="4053377" cy="674811"/>
          </a:xfrm>
          <a:prstGeom prst="triangle">
            <a:avLst>
              <a:gd fmla="val 50000" name="adj"/>
            </a:avLst>
          </a:prstGeom>
          <a:solidFill>
            <a:srgbClr val="FFFFF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7" name="Google Shape;2927;p458"/>
          <p:cNvSpPr/>
          <p:nvPr/>
        </p:nvSpPr>
        <p:spPr>
          <a:xfrm>
            <a:off x="-35579" y="1"/>
            <a:ext cx="24455154" cy="1380739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9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8" name="Google Shape;2928;p458"/>
          <p:cNvSpPr txBox="1"/>
          <p:nvPr>
            <p:ph idx="1" type="body"/>
          </p:nvPr>
        </p:nvSpPr>
        <p:spPr>
          <a:xfrm>
            <a:off x="1822538" y="874459"/>
            <a:ext cx="20738929" cy="12974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None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72909" lvl="1" marL="91440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–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72909" lvl="2" marL="137160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•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72909" lvl="3" marL="182880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–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72909" lvl="4" marL="2286000" algn="l">
              <a:lnSpc>
                <a:spcPct val="9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»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29" name="Google Shape;2929;p458"/>
          <p:cNvSpPr txBox="1"/>
          <p:nvPr>
            <p:ph idx="12" type="sldNum"/>
          </p:nvPr>
        </p:nvSpPr>
        <p:spPr>
          <a:xfrm>
            <a:off x="21323430" y="12613821"/>
            <a:ext cx="654681" cy="7338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0" lvl="0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Слайд с текстом">
  <p:cSld name="1_Слайд с текстом">
    <p:bg>
      <p:bgPr>
        <a:solidFill>
          <a:srgbClr val="FFFFFE"/>
        </a:solidFill>
      </p:bgPr>
    </p:bg>
    <p:spTree>
      <p:nvGrpSpPr>
        <p:cNvPr id="2930" name="Shape 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1" name="Google Shape;2931;p459"/>
          <p:cNvSpPr/>
          <p:nvPr/>
        </p:nvSpPr>
        <p:spPr>
          <a:xfrm>
            <a:off x="-35579" y="-15501"/>
            <a:ext cx="24455154" cy="2339602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2" name="Google Shape;2932;p459"/>
          <p:cNvSpPr/>
          <p:nvPr/>
        </p:nvSpPr>
        <p:spPr>
          <a:xfrm flipH="1" rot="10800000">
            <a:off x="2381372" y="2323009"/>
            <a:ext cx="1324016" cy="425580"/>
          </a:xfrm>
          <a:prstGeom prst="triangle">
            <a:avLst>
              <a:gd fmla="val 50000" name="adj"/>
            </a:avLst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7" id="2933" name="Google Shape;2933;p4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2440" y="12610478"/>
            <a:ext cx="2340001" cy="566819"/>
          </a:xfrm>
          <a:prstGeom prst="rect">
            <a:avLst/>
          </a:prstGeom>
          <a:noFill/>
          <a:ln>
            <a:noFill/>
          </a:ln>
        </p:spPr>
      </p:pic>
      <p:sp>
        <p:nvSpPr>
          <p:cNvPr id="2934" name="Google Shape;2934;p459"/>
          <p:cNvSpPr txBox="1"/>
          <p:nvPr>
            <p:ph idx="1" type="body"/>
          </p:nvPr>
        </p:nvSpPr>
        <p:spPr>
          <a:xfrm>
            <a:off x="2332583" y="501274"/>
            <a:ext cx="20237369" cy="12974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None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72909" lvl="1" marL="9144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–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72909" lvl="2" marL="13716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•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72909" lvl="3" marL="18288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–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72909" lvl="4" marL="2286000" algn="l">
              <a:lnSpc>
                <a:spcPct val="100000"/>
              </a:lnSpc>
              <a:spcBef>
                <a:spcPts val="1599"/>
              </a:spcBef>
              <a:spcAft>
                <a:spcPts val="0"/>
              </a:spcAft>
              <a:buClr>
                <a:srgbClr val="FFFFFE"/>
              </a:buClr>
              <a:buSzPts val="6997"/>
              <a:buFont typeface="Arial"/>
              <a:buChar char="»"/>
              <a:defRPr b="1" sz="69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35" name="Google Shape;2935;p459"/>
          <p:cNvSpPr txBox="1"/>
          <p:nvPr>
            <p:ph idx="12" type="sldNum"/>
          </p:nvPr>
        </p:nvSpPr>
        <p:spPr>
          <a:xfrm>
            <a:off x="21323430" y="12613821"/>
            <a:ext cx="654681" cy="7338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0" lvl="0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плошная заливка с лого">
  <p:cSld name="Сплошная заливка с лого">
    <p:bg>
      <p:bgPr>
        <a:solidFill>
          <a:srgbClr val="FFFFFE"/>
        </a:solidFill>
      </p:bgPr>
    </p:bg>
    <p:spTree>
      <p:nvGrpSpPr>
        <p:cNvPr id="2936" name="Shape 2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7" name="Google Shape;2937;p460"/>
          <p:cNvSpPr/>
          <p:nvPr/>
        </p:nvSpPr>
        <p:spPr>
          <a:xfrm>
            <a:off x="-35579" y="-5"/>
            <a:ext cx="24455154" cy="1380739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8" name="Google Shape;2938;p460"/>
          <p:cNvSpPr txBox="1"/>
          <p:nvPr>
            <p:ph idx="1" type="body"/>
          </p:nvPr>
        </p:nvSpPr>
        <p:spPr>
          <a:xfrm>
            <a:off x="1822538" y="874459"/>
            <a:ext cx="20738929" cy="12974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None/>
              <a:defRPr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34809" lvl="1" marL="9144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–"/>
              <a:defRPr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34809" lvl="2" marL="13716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•"/>
              <a:defRPr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34809" lvl="3" marL="18288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–"/>
              <a:defRPr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34809" lvl="4" marL="2286000" algn="ctr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»"/>
              <a:defRPr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Picture 14" id="2939" name="Google Shape;2939;p4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2440" y="12610476"/>
            <a:ext cx="2340001" cy="548898"/>
          </a:xfrm>
          <a:prstGeom prst="rect">
            <a:avLst/>
          </a:prstGeom>
          <a:noFill/>
          <a:ln>
            <a:noFill/>
          </a:ln>
        </p:spPr>
      </p:pic>
      <p:sp>
        <p:nvSpPr>
          <p:cNvPr id="2940" name="Google Shape;2940;p460"/>
          <p:cNvSpPr txBox="1"/>
          <p:nvPr>
            <p:ph idx="12" type="sldNum"/>
          </p:nvPr>
        </p:nvSpPr>
        <p:spPr>
          <a:xfrm>
            <a:off x="21323430" y="12613821"/>
            <a:ext cx="654681" cy="7338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0" lvl="0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59986"/>
              </a:lnSpc>
              <a:spcBef>
                <a:spcPts val="0"/>
              </a:spcBef>
              <a:spcAft>
                <a:spcPts val="0"/>
              </a:spcAft>
              <a:buNone/>
              <a:defRPr sz="2999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Заголовок и пункты">
  <p:cSld name="10_Заголовок и пункты">
    <p:spTree>
      <p:nvGrpSpPr>
        <p:cNvPr id="2941" name="Shape 2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2" name="Google Shape;2942;p461"/>
          <p:cNvSpPr txBox="1"/>
          <p:nvPr>
            <p:ph type="title"/>
          </p:nvPr>
        </p:nvSpPr>
        <p:spPr>
          <a:xfrm>
            <a:off x="1206503" y="1079500"/>
            <a:ext cx="21971001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43" name="Google Shape;2943;p461"/>
          <p:cNvSpPr txBox="1"/>
          <p:nvPr>
            <p:ph idx="1" type="body"/>
          </p:nvPr>
        </p:nvSpPr>
        <p:spPr>
          <a:xfrm>
            <a:off x="1206503" y="2372963"/>
            <a:ext cx="21971001" cy="934783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44" name="Google Shape;2944;p461"/>
          <p:cNvSpPr txBox="1"/>
          <p:nvPr>
            <p:ph idx="2" type="body"/>
          </p:nvPr>
        </p:nvSpPr>
        <p:spPr>
          <a:xfrm>
            <a:off x="1206503" y="4248505"/>
            <a:ext cx="21971001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520700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4600"/>
              <a:buChar char="•"/>
              <a:defRPr sz="46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45" name="Google Shape;2945;p461"/>
          <p:cNvSpPr txBox="1"/>
          <p:nvPr>
            <p:ph idx="12" type="sldNum"/>
          </p:nvPr>
        </p:nvSpPr>
        <p:spPr>
          <a:xfrm>
            <a:off x="12001501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bg>
      <p:bgPr>
        <a:solidFill>
          <a:srgbClr val="FFFFFE"/>
        </a:solidFill>
      </p:bgPr>
    </p:bg>
    <p:spTree>
      <p:nvGrpSpPr>
        <p:cNvPr id="2946" name="Shape 2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Рисунок 2" id="2947" name="Google Shape;2947;p462"/>
          <p:cNvPicPr preferRelativeResize="0"/>
          <p:nvPr/>
        </p:nvPicPr>
        <p:blipFill rotWithShape="1">
          <a:blip r:embed="rId2">
            <a:alphaModFix/>
          </a:blip>
          <a:srcRect b="4789" l="2" r="19872" t="283"/>
          <a:stretch/>
        </p:blipFill>
        <p:spPr>
          <a:xfrm>
            <a:off x="7043842" y="2"/>
            <a:ext cx="173602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p462"/>
          <p:cNvSpPr/>
          <p:nvPr/>
        </p:nvSpPr>
        <p:spPr>
          <a:xfrm>
            <a:off x="1" y="0"/>
            <a:ext cx="11980190" cy="1371600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9" name="Google Shape;2949;p462"/>
          <p:cNvSpPr txBox="1"/>
          <p:nvPr>
            <p:ph idx="1" type="body"/>
          </p:nvPr>
        </p:nvSpPr>
        <p:spPr>
          <a:xfrm>
            <a:off x="913249" y="5917279"/>
            <a:ext cx="9031831" cy="198587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None/>
              <a:defRPr b="1"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34809" lvl="1" marL="914400" algn="l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–"/>
              <a:defRPr b="1"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34809" lvl="2" marL="1371600" algn="l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•"/>
              <a:defRPr b="1"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34809" lvl="3" marL="1828800" algn="l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–"/>
              <a:defRPr b="1"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34809" lvl="4" marL="2286000" algn="l">
              <a:lnSpc>
                <a:spcPct val="90000"/>
              </a:lnSpc>
              <a:spcBef>
                <a:spcPts val="1399"/>
              </a:spcBef>
              <a:spcAft>
                <a:spcPts val="0"/>
              </a:spcAft>
              <a:buClr>
                <a:srgbClr val="FFFFFE"/>
              </a:buClr>
              <a:buSzPts val="6397"/>
              <a:buFont typeface="Arial"/>
              <a:buChar char="»"/>
              <a:defRPr b="1" sz="6397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50" name="Google Shape;2950;p462"/>
          <p:cNvSpPr txBox="1"/>
          <p:nvPr>
            <p:ph idx="2" type="body"/>
          </p:nvPr>
        </p:nvSpPr>
        <p:spPr>
          <a:xfrm>
            <a:off x="913250" y="8030011"/>
            <a:ext cx="9031832" cy="21948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E"/>
              </a:buClr>
              <a:buSzPts val="3598"/>
              <a:buFont typeface="Arial"/>
              <a:buNone/>
              <a:defRPr sz="3598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51" name="Google Shape;2951;p462"/>
          <p:cNvSpPr txBox="1"/>
          <p:nvPr/>
        </p:nvSpPr>
        <p:spPr>
          <a:xfrm>
            <a:off x="1099184" y="12023639"/>
            <a:ext cx="6227105" cy="943258"/>
          </a:xfrm>
          <a:prstGeom prst="rect">
            <a:avLst/>
          </a:prstGeom>
          <a:noFill/>
          <a:ln>
            <a:noFill/>
          </a:ln>
        </p:spPr>
        <p:txBody>
          <a:bodyPr anchorCtr="0" anchor="t" bIns="108700" lIns="108700" spcFirstLastPara="1" rIns="108700" wrap="square" tIns="1087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198" u="none" cap="none" strike="noStrike">
                <a:solidFill>
                  <a:srgbClr val="FFFFFE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/>
          </a:p>
        </p:txBody>
      </p:sp>
      <p:pic>
        <p:nvPicPr>
          <p:cNvPr descr="Рисунок 12" id="2952" name="Google Shape;2952;p4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3748" y="1051081"/>
            <a:ext cx="4660232" cy="1494003"/>
          </a:xfrm>
          <a:prstGeom prst="rect">
            <a:avLst/>
          </a:prstGeom>
          <a:noFill/>
          <a:ln>
            <a:noFill/>
          </a:ln>
        </p:spPr>
      </p:pic>
      <p:sp>
        <p:nvSpPr>
          <p:cNvPr id="2953" name="Google Shape;2953;p462"/>
          <p:cNvSpPr txBox="1"/>
          <p:nvPr>
            <p:ph idx="12" type="sldNum"/>
          </p:nvPr>
        </p:nvSpPr>
        <p:spPr>
          <a:xfrm>
            <a:off x="17102795" y="12528105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1A96E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7"/>
          <p:cNvSpPr txBox="1"/>
          <p:nvPr>
            <p:ph type="title"/>
          </p:nvPr>
        </p:nvSpPr>
        <p:spPr>
          <a:xfrm>
            <a:off x="7838479" y="2273046"/>
            <a:ext cx="8707042" cy="2022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600"/>
              <a:buFont typeface="Roboto Light"/>
              <a:buNone/>
              <a:defRPr b="0" sz="5600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7" name="Google Shape;187;p77"/>
          <p:cNvSpPr txBox="1"/>
          <p:nvPr>
            <p:ph idx="1" type="body"/>
          </p:nvPr>
        </p:nvSpPr>
        <p:spPr>
          <a:xfrm>
            <a:off x="950631" y="3807896"/>
            <a:ext cx="22482738" cy="6456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88" name="Google Shape;188;p77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Заголовок и пункты">
  <p:cSld name="11_Заголовок и пункты">
    <p:spTree>
      <p:nvGrpSpPr>
        <p:cNvPr id="2954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463"/>
          <p:cNvSpPr txBox="1"/>
          <p:nvPr>
            <p:ph type="title"/>
          </p:nvPr>
        </p:nvSpPr>
        <p:spPr>
          <a:xfrm>
            <a:off x="1212222" y="1082508"/>
            <a:ext cx="21959558" cy="1432419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96"/>
              <a:buFont typeface="Helvetica Neue"/>
              <a:buNone/>
              <a:defRPr sz="77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56" name="Google Shape;2956;p463"/>
          <p:cNvSpPr txBox="1"/>
          <p:nvPr>
            <p:ph idx="1" type="body"/>
          </p:nvPr>
        </p:nvSpPr>
        <p:spPr>
          <a:xfrm>
            <a:off x="1212222" y="2375299"/>
            <a:ext cx="21959558" cy="934296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98"/>
              <a:buFont typeface="Helvetica Neue"/>
              <a:buNone/>
              <a:defRPr b="1" sz="4998"/>
            </a:lvl1pPr>
            <a:lvl2pPr indent="-618968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48"/>
              <a:buFont typeface="Helvetica Neue"/>
              <a:buChar char="•"/>
              <a:defRPr b="1" sz="4998"/>
            </a:lvl2pPr>
            <a:lvl3pPr indent="-618968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48"/>
              <a:buFont typeface="Helvetica Neue"/>
              <a:buChar char="•"/>
              <a:defRPr b="1" sz="4998"/>
            </a:lvl3pPr>
            <a:lvl4pPr indent="-618968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48"/>
              <a:buFont typeface="Helvetica Neue"/>
              <a:buChar char="•"/>
              <a:defRPr b="1" sz="4998"/>
            </a:lvl4pPr>
            <a:lvl5pPr indent="-618968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48"/>
              <a:buFont typeface="Helvetica Neue"/>
              <a:buChar char="•"/>
              <a:defRPr b="1" sz="49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57" name="Google Shape;2957;p463"/>
          <p:cNvSpPr txBox="1"/>
          <p:nvPr>
            <p:ph idx="2" type="body"/>
          </p:nvPr>
        </p:nvSpPr>
        <p:spPr>
          <a:xfrm>
            <a:off x="1212223" y="4249861"/>
            <a:ext cx="21959556" cy="8251715"/>
          </a:xfrm>
          <a:prstGeom prst="rect">
            <a:avLst/>
          </a:prstGeom>
          <a:noFill/>
          <a:ln>
            <a:noFill/>
          </a:ln>
        </p:spPr>
        <p:txBody>
          <a:bodyPr anchorCtr="0" anchor="t" bIns="101525" lIns="101525" spcFirstLastPara="1" rIns="101525" wrap="square" tIns="101525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58" name="Google Shape;2958;p463"/>
          <p:cNvSpPr txBox="1"/>
          <p:nvPr>
            <p:ph idx="12" type="sldNum"/>
          </p:nvPr>
        </p:nvSpPr>
        <p:spPr>
          <a:xfrm>
            <a:off x="12015652" y="13000999"/>
            <a:ext cx="402245" cy="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01525" lIns="101525" spcFirstLastPara="1" rIns="101525" wrap="square" tIns="101525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Заголовок и пункты">
  <p:cSld name="12_Заголовок и пункты">
    <p:spTree>
      <p:nvGrpSpPr>
        <p:cNvPr id="2959" name="Shape 2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0" name="Google Shape;2960;p464"/>
          <p:cNvSpPr txBox="1"/>
          <p:nvPr>
            <p:ph type="title"/>
          </p:nvPr>
        </p:nvSpPr>
        <p:spPr>
          <a:xfrm>
            <a:off x="1206503" y="1079503"/>
            <a:ext cx="21971001" cy="1433165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61" name="Google Shape;2961;p464"/>
          <p:cNvSpPr txBox="1"/>
          <p:nvPr>
            <p:ph idx="1" type="body"/>
          </p:nvPr>
        </p:nvSpPr>
        <p:spPr>
          <a:xfrm>
            <a:off x="1206503" y="2372963"/>
            <a:ext cx="21971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62" name="Google Shape;2962;p464"/>
          <p:cNvSpPr txBox="1"/>
          <p:nvPr>
            <p:ph idx="2" type="body"/>
          </p:nvPr>
        </p:nvSpPr>
        <p:spPr>
          <a:xfrm>
            <a:off x="1206503" y="4248503"/>
            <a:ext cx="21971001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838200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63" name="Google Shape;2963;p464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Пустой">
  <p:cSld name="4_Пустой">
    <p:spTree>
      <p:nvGrpSpPr>
        <p:cNvPr id="2964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p465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Заголовок">
  <p:cSld name="7_Заголовок">
    <p:spTree>
      <p:nvGrpSpPr>
        <p:cNvPr id="2966" name="Shape 2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7" name="Google Shape;2967;p466"/>
          <p:cNvSpPr txBox="1"/>
          <p:nvPr>
            <p:ph idx="1" type="body"/>
          </p:nvPr>
        </p:nvSpPr>
        <p:spPr>
          <a:xfrm>
            <a:off x="1201341" y="11859865"/>
            <a:ext cx="21971005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44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2pPr>
            <a:lvl3pPr indent="-444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3pPr>
            <a:lvl4pPr indent="-444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4pPr>
            <a:lvl5pPr indent="-444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68" name="Google Shape;2968;p466"/>
          <p:cNvSpPr txBox="1"/>
          <p:nvPr>
            <p:ph type="title"/>
          </p:nvPr>
        </p:nvSpPr>
        <p:spPr>
          <a:xfrm>
            <a:off x="1206496" y="2574992"/>
            <a:ext cx="21971005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69" name="Google Shape;2969;p466"/>
          <p:cNvSpPr txBox="1"/>
          <p:nvPr>
            <p:ph idx="2" type="body"/>
          </p:nvPr>
        </p:nvSpPr>
        <p:spPr>
          <a:xfrm>
            <a:off x="1201342" y="7223193"/>
            <a:ext cx="21971003" cy="190500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b="1"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70" name="Google Shape;2970;p466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Заголовок и фото">
  <p:cSld name="7_Заголовок и фото">
    <p:spTree>
      <p:nvGrpSpPr>
        <p:cNvPr id="2971" name="Shape 2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" name="Google Shape;2972;p467"/>
          <p:cNvSpPr/>
          <p:nvPr>
            <p:ph idx="2" type="pic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73" name="Google Shape;2973;p467"/>
          <p:cNvSpPr txBox="1"/>
          <p:nvPr>
            <p:ph type="title"/>
          </p:nvPr>
        </p:nvSpPr>
        <p:spPr>
          <a:xfrm>
            <a:off x="1206503" y="7124700"/>
            <a:ext cx="21971001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74" name="Google Shape;2974;p467"/>
          <p:cNvSpPr txBox="1"/>
          <p:nvPr>
            <p:ph idx="1" type="body"/>
          </p:nvPr>
        </p:nvSpPr>
        <p:spPr>
          <a:xfrm>
            <a:off x="1207691" y="1106140"/>
            <a:ext cx="21968622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44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2pPr>
            <a:lvl3pPr indent="-444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3pPr>
            <a:lvl4pPr indent="-444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4pPr>
            <a:lvl5pPr indent="-444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75" name="Google Shape;2975;p467"/>
          <p:cNvSpPr txBox="1"/>
          <p:nvPr>
            <p:ph idx="3" type="body"/>
          </p:nvPr>
        </p:nvSpPr>
        <p:spPr>
          <a:xfrm>
            <a:off x="1206503" y="11609911"/>
            <a:ext cx="21971001" cy="1116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b="1"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76" name="Google Shape;2976;p467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Заголовок и фото (вариант)">
  <p:cSld name="7_Заголовок и фото (вариант)">
    <p:spTree>
      <p:nvGrpSpPr>
        <p:cNvPr id="2977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468"/>
          <p:cNvSpPr/>
          <p:nvPr>
            <p:ph idx="2" type="pic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79" name="Google Shape;2979;p468"/>
          <p:cNvSpPr txBox="1"/>
          <p:nvPr>
            <p:ph type="title"/>
          </p:nvPr>
        </p:nvSpPr>
        <p:spPr>
          <a:xfrm>
            <a:off x="1206503" y="1270002"/>
            <a:ext cx="9779001" cy="5882274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80" name="Google Shape;2980;p468"/>
          <p:cNvSpPr txBox="1"/>
          <p:nvPr>
            <p:ph idx="1" type="body"/>
          </p:nvPr>
        </p:nvSpPr>
        <p:spPr>
          <a:xfrm>
            <a:off x="1206503" y="7060576"/>
            <a:ext cx="9779001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81" name="Google Shape;2981;p468"/>
          <p:cNvSpPr txBox="1"/>
          <p:nvPr>
            <p:ph idx="12" type="sldNum"/>
          </p:nvPr>
        </p:nvSpPr>
        <p:spPr>
          <a:xfrm>
            <a:off x="11984575" y="1300855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Пункты">
  <p:cSld name="7_Пункты">
    <p:spTree>
      <p:nvGrpSpPr>
        <p:cNvPr id="2982" name="Shape 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3" name="Google Shape;2983;p469"/>
          <p:cNvSpPr txBox="1"/>
          <p:nvPr>
            <p:ph idx="1" type="body"/>
          </p:nvPr>
        </p:nvSpPr>
        <p:spPr>
          <a:xfrm>
            <a:off x="1206503" y="4248503"/>
            <a:ext cx="21971001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838200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84" name="Google Shape;2984;p469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Заголовок, пункты и фото">
  <p:cSld name="7_Заголовок, пункты и фото">
    <p:spTree>
      <p:nvGrpSpPr>
        <p:cNvPr id="2985" name="Shape 2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6" name="Google Shape;2986;p470"/>
          <p:cNvSpPr txBox="1"/>
          <p:nvPr>
            <p:ph idx="1" type="body"/>
          </p:nvPr>
        </p:nvSpPr>
        <p:spPr>
          <a:xfrm>
            <a:off x="1206503" y="2372963"/>
            <a:ext cx="9779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87" name="Google Shape;2987;p470"/>
          <p:cNvSpPr txBox="1"/>
          <p:nvPr>
            <p:ph idx="2" type="body"/>
          </p:nvPr>
        </p:nvSpPr>
        <p:spPr>
          <a:xfrm>
            <a:off x="1206503" y="4248504"/>
            <a:ext cx="9779001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838200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88" name="Google Shape;2988;p470"/>
          <p:cNvSpPr/>
          <p:nvPr>
            <p:ph idx="3" type="pic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89" name="Google Shape;2989;p470"/>
          <p:cNvSpPr txBox="1"/>
          <p:nvPr>
            <p:ph type="title"/>
          </p:nvPr>
        </p:nvSpPr>
        <p:spPr>
          <a:xfrm>
            <a:off x="1206503" y="1079500"/>
            <a:ext cx="9779001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90" name="Google Shape;2990;p470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Раздел">
  <p:cSld name="7_Раздел">
    <p:spTree>
      <p:nvGrpSpPr>
        <p:cNvPr id="2991" name="Shape 2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2" name="Google Shape;2992;p471"/>
          <p:cNvSpPr txBox="1"/>
          <p:nvPr>
            <p:ph type="title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b="0" sz="113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93" name="Google Shape;2993;p471"/>
          <p:cNvSpPr txBox="1"/>
          <p:nvPr>
            <p:ph idx="12" type="sldNum"/>
          </p:nvPr>
        </p:nvSpPr>
        <p:spPr>
          <a:xfrm>
            <a:off x="11984575" y="13008559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Только заголовок">
  <p:cSld name="9_Только заголовок">
    <p:spTree>
      <p:nvGrpSpPr>
        <p:cNvPr id="2994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5" name="Google Shape;2995;p472"/>
          <p:cNvSpPr txBox="1"/>
          <p:nvPr>
            <p:ph type="title"/>
          </p:nvPr>
        </p:nvSpPr>
        <p:spPr>
          <a:xfrm>
            <a:off x="1206503" y="1079500"/>
            <a:ext cx="21971001" cy="143495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96" name="Google Shape;2996;p472"/>
          <p:cNvSpPr txBox="1"/>
          <p:nvPr>
            <p:ph idx="1" type="body"/>
          </p:nvPr>
        </p:nvSpPr>
        <p:spPr>
          <a:xfrm>
            <a:off x="1206503" y="2372963"/>
            <a:ext cx="21971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97" name="Google Shape;2997;p472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">
  <p:cSld name="Title and Content 0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8"/>
          <p:cNvSpPr txBox="1"/>
          <p:nvPr>
            <p:ph type="title"/>
          </p:nvPr>
        </p:nvSpPr>
        <p:spPr>
          <a:xfrm>
            <a:off x="7838479" y="2273046"/>
            <a:ext cx="8707042" cy="2022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400"/>
              <a:buFont typeface="Arial"/>
              <a:buNone/>
              <a:defRPr b="0" sz="6400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91" name="Google Shape;191;p78"/>
          <p:cNvSpPr txBox="1"/>
          <p:nvPr>
            <p:ph idx="1" type="body"/>
          </p:nvPr>
        </p:nvSpPr>
        <p:spPr>
          <a:xfrm>
            <a:off x="950631" y="3807896"/>
            <a:ext cx="22482738" cy="6456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92" name="Google Shape;192;p78"/>
          <p:cNvSpPr txBox="1"/>
          <p:nvPr>
            <p:ph idx="12" type="sldNum"/>
          </p:nvPr>
        </p:nvSpPr>
        <p:spPr>
          <a:xfrm>
            <a:off x="23333803" y="12875610"/>
            <a:ext cx="615842" cy="92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Повестка дня">
  <p:cSld name="7_Повестка дня">
    <p:spTree>
      <p:nvGrpSpPr>
        <p:cNvPr id="2998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p473"/>
          <p:cNvSpPr txBox="1"/>
          <p:nvPr>
            <p:ph type="title"/>
          </p:nvPr>
        </p:nvSpPr>
        <p:spPr>
          <a:xfrm>
            <a:off x="1206503" y="1079500"/>
            <a:ext cx="21971001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00" name="Google Shape;3000;p473"/>
          <p:cNvSpPr txBox="1"/>
          <p:nvPr>
            <p:ph idx="1" type="body"/>
          </p:nvPr>
        </p:nvSpPr>
        <p:spPr>
          <a:xfrm>
            <a:off x="1206503" y="2372963"/>
            <a:ext cx="21971001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01" name="Google Shape;3001;p473"/>
          <p:cNvSpPr txBox="1"/>
          <p:nvPr>
            <p:ph idx="2" type="body"/>
          </p:nvPr>
        </p:nvSpPr>
        <p:spPr>
          <a:xfrm>
            <a:off x="1206503" y="4248503"/>
            <a:ext cx="21971001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02" name="Google Shape;3002;p473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Информационное сообщение">
  <p:cSld name="7_Информационное сообщение">
    <p:spTree>
      <p:nvGrpSpPr>
        <p:cNvPr id="3003" name="Shape 3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4" name="Google Shape;3004;p474"/>
          <p:cNvSpPr txBox="1"/>
          <p:nvPr>
            <p:ph idx="1" type="body"/>
          </p:nvPr>
        </p:nvSpPr>
        <p:spPr>
          <a:xfrm>
            <a:off x="1206503" y="4920845"/>
            <a:ext cx="21971001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94"/>
              <a:buFont typeface="Helvetica Neue"/>
              <a:buNone/>
              <a:defRPr sz="11394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05" name="Google Shape;3005;p474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Важный факт">
  <p:cSld name="7_Важный факт">
    <p:spTree>
      <p:nvGrpSpPr>
        <p:cNvPr id="3006" name="Shape 3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7" name="Google Shape;3007;p475"/>
          <p:cNvSpPr txBox="1"/>
          <p:nvPr>
            <p:ph idx="1" type="body"/>
          </p:nvPr>
        </p:nvSpPr>
        <p:spPr>
          <a:xfrm>
            <a:off x="1206503" y="1075930"/>
            <a:ext cx="21971001" cy="724158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88"/>
              <a:buFont typeface="Helvetica Neue"/>
              <a:buNone/>
              <a:defRPr b="1" sz="247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08" name="Google Shape;3008;p475"/>
          <p:cNvSpPr txBox="1"/>
          <p:nvPr>
            <p:ph idx="2" type="body"/>
          </p:nvPr>
        </p:nvSpPr>
        <p:spPr>
          <a:xfrm>
            <a:off x="1206503" y="8262182"/>
            <a:ext cx="21971001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b="1"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09" name="Google Shape;3009;p475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Цитата">
  <p:cSld name="7_Цитата">
    <p:spTree>
      <p:nvGrpSpPr>
        <p:cNvPr id="3010" name="Shape 3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" name="Google Shape;3011;p476"/>
          <p:cNvSpPr txBox="1"/>
          <p:nvPr>
            <p:ph idx="1" type="body"/>
          </p:nvPr>
        </p:nvSpPr>
        <p:spPr>
          <a:xfrm>
            <a:off x="2430027" y="10675455"/>
            <a:ext cx="20200054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Helvetica Neue"/>
              <a:buNone/>
              <a:defRPr b="1" sz="3398"/>
            </a:lvl1pPr>
            <a:lvl2pPr indent="-444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2pPr>
            <a:lvl3pPr indent="-444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3pPr>
            <a:lvl4pPr indent="-444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4pPr>
            <a:lvl5pPr indent="-444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Char char="•"/>
              <a:defRPr b="1" sz="33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12" name="Google Shape;3012;p476"/>
          <p:cNvSpPr txBox="1"/>
          <p:nvPr>
            <p:ph idx="2" type="body"/>
          </p:nvPr>
        </p:nvSpPr>
        <p:spPr>
          <a:xfrm>
            <a:off x="1753924" y="4939862"/>
            <a:ext cx="20876153" cy="383628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13" name="Google Shape;3013;p476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Фото (3 шт.)">
  <p:cSld name="7_Фото (3 шт.)">
    <p:spTree>
      <p:nvGrpSpPr>
        <p:cNvPr id="3014" name="Shape 3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5" name="Google Shape;3015;p477"/>
          <p:cNvSpPr/>
          <p:nvPr>
            <p:ph idx="2" type="pic"/>
          </p:nvPr>
        </p:nvSpPr>
        <p:spPr>
          <a:xfrm>
            <a:off x="15760702" y="1016000"/>
            <a:ext cx="7439098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016" name="Google Shape;3016;p477"/>
          <p:cNvSpPr/>
          <p:nvPr>
            <p:ph idx="3" type="pic"/>
          </p:nvPr>
        </p:nvSpPr>
        <p:spPr>
          <a:xfrm>
            <a:off x="13500102" y="3978276"/>
            <a:ext cx="10439400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017" name="Google Shape;3017;p477"/>
          <p:cNvSpPr/>
          <p:nvPr>
            <p:ph idx="4" type="pic"/>
          </p:nvPr>
        </p:nvSpPr>
        <p:spPr>
          <a:xfrm>
            <a:off x="-139700" y="495301"/>
            <a:ext cx="16611600" cy="12458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018" name="Google Shape;3018;p477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Фото">
  <p:cSld name="7_Фото">
    <p:spTree>
      <p:nvGrpSpPr>
        <p:cNvPr id="3019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p478"/>
          <p:cNvSpPr/>
          <p:nvPr>
            <p:ph idx="2" type="pic"/>
          </p:nvPr>
        </p:nvSpPr>
        <p:spPr>
          <a:xfrm>
            <a:off x="-1333500" y="-5524500"/>
            <a:ext cx="27051003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021" name="Google Shape;3021;p478"/>
          <p:cNvSpPr txBox="1"/>
          <p:nvPr>
            <p:ph idx="12" type="sldNum"/>
          </p:nvPr>
        </p:nvSpPr>
        <p:spPr>
          <a:xfrm>
            <a:off x="11984575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and Content">
  <p:cSld name="13_Title and Content">
    <p:spTree>
      <p:nvGrpSpPr>
        <p:cNvPr id="3022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p479"/>
          <p:cNvSpPr txBox="1"/>
          <p:nvPr>
            <p:ph type="title"/>
          </p:nvPr>
        </p:nvSpPr>
        <p:spPr>
          <a:xfrm>
            <a:off x="7838479" y="2273047"/>
            <a:ext cx="8707040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397"/>
              <a:buFont typeface="Roboto Light"/>
              <a:buNone/>
              <a:defRPr b="0" sz="5397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24" name="Google Shape;3024;p479"/>
          <p:cNvSpPr txBox="1"/>
          <p:nvPr>
            <p:ph idx="1" type="body"/>
          </p:nvPr>
        </p:nvSpPr>
        <p:spPr>
          <a:xfrm>
            <a:off x="950631" y="3807897"/>
            <a:ext cx="22482738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25" name="Google Shape;3025;p479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and Content 0">
  <p:cSld name="6_Title and Content 0">
    <p:spTree>
      <p:nvGrpSpPr>
        <p:cNvPr id="3026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7" name="Google Shape;3027;p480"/>
          <p:cNvSpPr txBox="1"/>
          <p:nvPr>
            <p:ph type="title"/>
          </p:nvPr>
        </p:nvSpPr>
        <p:spPr>
          <a:xfrm>
            <a:off x="7838479" y="2273047"/>
            <a:ext cx="8707040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28" name="Google Shape;3028;p480"/>
          <p:cNvSpPr txBox="1"/>
          <p:nvPr>
            <p:ph idx="1" type="body"/>
          </p:nvPr>
        </p:nvSpPr>
        <p:spPr>
          <a:xfrm>
            <a:off x="950631" y="3807897"/>
            <a:ext cx="22482738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29" name="Google Shape;3029;p480"/>
          <p:cNvSpPr txBox="1"/>
          <p:nvPr>
            <p:ph idx="12" type="sldNum"/>
          </p:nvPr>
        </p:nvSpPr>
        <p:spPr>
          <a:xfrm>
            <a:off x="23333803" y="12875613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wo Content">
  <p:cSld name="6_Two Content">
    <p:spTree>
      <p:nvGrpSpPr>
        <p:cNvPr id="3030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p481"/>
          <p:cNvSpPr/>
          <p:nvPr/>
        </p:nvSpPr>
        <p:spPr>
          <a:xfrm>
            <a:off x="609521" y="12685723"/>
            <a:ext cx="2292768" cy="59391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2" name="Google Shape;3032;p481"/>
          <p:cNvSpPr txBox="1"/>
          <p:nvPr>
            <p:ph type="title"/>
          </p:nvPr>
        </p:nvSpPr>
        <p:spPr>
          <a:xfrm>
            <a:off x="7838479" y="2273047"/>
            <a:ext cx="8707040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33" name="Google Shape;3033;p481"/>
          <p:cNvSpPr txBox="1"/>
          <p:nvPr>
            <p:ph idx="1" type="body"/>
          </p:nvPr>
        </p:nvSpPr>
        <p:spPr>
          <a:xfrm>
            <a:off x="1219200" y="3154682"/>
            <a:ext cx="10607042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34" name="Google Shape;3034;p481"/>
          <p:cNvSpPr txBox="1"/>
          <p:nvPr>
            <p:ph idx="12" type="sldNum"/>
          </p:nvPr>
        </p:nvSpPr>
        <p:spPr>
          <a:xfrm>
            <a:off x="23333803" y="12875613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and Content">
  <p:cSld name="14_Title and Content"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6" name="Google Shape;3036;p482"/>
          <p:cNvSpPr/>
          <p:nvPr/>
        </p:nvSpPr>
        <p:spPr>
          <a:xfrm>
            <a:off x="609521" y="12685723"/>
            <a:ext cx="2292768" cy="59391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7" name="Google Shape;3037;p482"/>
          <p:cNvSpPr txBox="1"/>
          <p:nvPr>
            <p:ph type="title"/>
          </p:nvPr>
        </p:nvSpPr>
        <p:spPr>
          <a:xfrm>
            <a:off x="7838479" y="2273047"/>
            <a:ext cx="8707040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197"/>
              <a:buFont typeface="Arial"/>
              <a:buNone/>
              <a:defRPr b="0" sz="61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38" name="Google Shape;3038;p482"/>
          <p:cNvSpPr txBox="1"/>
          <p:nvPr>
            <p:ph idx="1" type="body"/>
          </p:nvPr>
        </p:nvSpPr>
        <p:spPr>
          <a:xfrm>
            <a:off x="950631" y="3807897"/>
            <a:ext cx="22482738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Calibri"/>
              <a:buNone/>
              <a:defRPr sz="31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39" name="Google Shape;3039;p482"/>
          <p:cNvSpPr txBox="1"/>
          <p:nvPr>
            <p:ph idx="12" type="sldNum"/>
          </p:nvPr>
        </p:nvSpPr>
        <p:spPr>
          <a:xfrm>
            <a:off x="23333803" y="12875613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9"/>
          <p:cNvSpPr/>
          <p:nvPr/>
        </p:nvSpPr>
        <p:spPr>
          <a:xfrm>
            <a:off x="609523" y="12685723"/>
            <a:ext cx="2292766" cy="59391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5" name="Google Shape;195;p79"/>
          <p:cNvSpPr txBox="1"/>
          <p:nvPr>
            <p:ph type="title"/>
          </p:nvPr>
        </p:nvSpPr>
        <p:spPr>
          <a:xfrm>
            <a:off x="7838479" y="2273046"/>
            <a:ext cx="8707042" cy="2022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400"/>
              <a:buFont typeface="Arial"/>
              <a:buNone/>
              <a:defRPr b="0" sz="6400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96" name="Google Shape;196;p79"/>
          <p:cNvSpPr txBox="1"/>
          <p:nvPr>
            <p:ph idx="1" type="body"/>
          </p:nvPr>
        </p:nvSpPr>
        <p:spPr>
          <a:xfrm>
            <a:off x="1219201" y="3154682"/>
            <a:ext cx="10607042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97" name="Google Shape;197;p79"/>
          <p:cNvSpPr txBox="1"/>
          <p:nvPr>
            <p:ph idx="12" type="sldNum"/>
          </p:nvPr>
        </p:nvSpPr>
        <p:spPr>
          <a:xfrm>
            <a:off x="23333803" y="12875610"/>
            <a:ext cx="615842" cy="92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Blank 0">
  <p:cSld name="13_Blank 0">
    <p:spTree>
      <p:nvGrpSpPr>
        <p:cNvPr id="3040" name="Shape 3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" name="Google Shape;3041;p483"/>
          <p:cNvSpPr/>
          <p:nvPr/>
        </p:nvSpPr>
        <p:spPr>
          <a:xfrm flipH="1" rot="10800000">
            <a:off x="11529987" y="2868709"/>
            <a:ext cx="1324017" cy="425580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2" name="Google Shape;3042;p483"/>
          <p:cNvSpPr/>
          <p:nvPr/>
        </p:nvSpPr>
        <p:spPr>
          <a:xfrm>
            <a:off x="-35580" y="1"/>
            <a:ext cx="24455152" cy="2868710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3" name="Google Shape;3043;p483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Слайд с рисунком_2">
  <p:cSld name="7_Слайд с рисунком_2">
    <p:spTree>
      <p:nvGrpSpPr>
        <p:cNvPr id="3044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5" name="Google Shape;3045;p484"/>
          <p:cNvSpPr txBox="1"/>
          <p:nvPr>
            <p:ph idx="1" type="body"/>
          </p:nvPr>
        </p:nvSpPr>
        <p:spPr>
          <a:xfrm>
            <a:off x="1822540" y="874461"/>
            <a:ext cx="20738925" cy="1297485"/>
          </a:xfrm>
          <a:prstGeom prst="rect">
            <a:avLst/>
          </a:prstGeom>
          <a:noFill/>
          <a:ln>
            <a:noFill/>
          </a:ln>
        </p:spPr>
        <p:txBody>
          <a:bodyPr anchorCtr="0" anchor="t" bIns="348225" lIns="348225" spcFirstLastPara="1" rIns="348225" wrap="square" tIns="3482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197"/>
              <a:buFont typeface="Arial"/>
              <a:buNone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22300" lvl="1" marL="9144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200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22300" lvl="2" marL="13716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200"/>
              <a:buFont typeface="Arial"/>
              <a:buChar char="•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300" lvl="3" marL="18288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200"/>
              <a:buFont typeface="Arial"/>
              <a:buChar char="–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22300" lvl="4" marL="22860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200"/>
              <a:buFont typeface="Arial"/>
              <a:buChar char="»"/>
              <a:defRPr sz="61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46" name="Google Shape;3046;p484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Blank 0">
  <p:cSld name="14_Blank 0">
    <p:spTree>
      <p:nvGrpSpPr>
        <p:cNvPr id="3047" name="Shape 3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8" name="Google Shape;3048;p485"/>
          <p:cNvSpPr/>
          <p:nvPr/>
        </p:nvSpPr>
        <p:spPr>
          <a:xfrm>
            <a:off x="-35580" y="1"/>
            <a:ext cx="24455152" cy="2868710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9" name="Google Shape;3049;p485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Финальный слайд 2">
  <p:cSld name="26_Финальный слайд 2">
    <p:spTree>
      <p:nvGrpSpPr>
        <p:cNvPr id="3050" name="Shape 3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" name="Google Shape;3051;p486"/>
          <p:cNvSpPr/>
          <p:nvPr/>
        </p:nvSpPr>
        <p:spPr>
          <a:xfrm>
            <a:off x="-35579" y="3295"/>
            <a:ext cx="24455206" cy="13909684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2" name="Google Shape;3052;p486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Финальный слайд 2">
  <p:cSld name="27_Финальный слайд 2">
    <p:spTree>
      <p:nvGrpSpPr>
        <p:cNvPr id="3053" name="Shape 3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4" name="Google Shape;3054;p487"/>
          <p:cNvSpPr/>
          <p:nvPr/>
        </p:nvSpPr>
        <p:spPr>
          <a:xfrm>
            <a:off x="-35579" y="3295"/>
            <a:ext cx="24455206" cy="1370941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5" name="Google Shape;3055;p487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Пустой слайд">
  <p:cSld name="8_Пустой слайд">
    <p:spTree>
      <p:nvGrpSpPr>
        <p:cNvPr id="3056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7" name="Google Shape;3057;p488"/>
          <p:cNvSpPr/>
          <p:nvPr/>
        </p:nvSpPr>
        <p:spPr>
          <a:xfrm>
            <a:off x="609521" y="12685723"/>
            <a:ext cx="2292768" cy="59391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8" name="Google Shape;3058;p488"/>
          <p:cNvSpPr txBox="1"/>
          <p:nvPr>
            <p:ph idx="12" type="sldNum"/>
          </p:nvPr>
        </p:nvSpPr>
        <p:spPr>
          <a:xfrm>
            <a:off x="23333803" y="12875613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Финальный слайд 2">
  <p:cSld name="28_Финальный слайд 2">
    <p:spTree>
      <p:nvGrpSpPr>
        <p:cNvPr id="3059" name="Shape 3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0" name="Google Shape;3060;p489"/>
          <p:cNvSpPr/>
          <p:nvPr/>
        </p:nvSpPr>
        <p:spPr>
          <a:xfrm>
            <a:off x="-35577" y="3295"/>
            <a:ext cx="24419578" cy="13888952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1" name="Google Shape;3061;p489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4_Title Slide">
  <p:cSld name="144_Title Slide">
    <p:spTree>
      <p:nvGrpSpPr>
        <p:cNvPr id="3062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490"/>
          <p:cNvSpPr/>
          <p:nvPr/>
        </p:nvSpPr>
        <p:spPr>
          <a:xfrm>
            <a:off x="-5" y="-2"/>
            <a:ext cx="24384004" cy="13716002"/>
          </a:xfrm>
          <a:prstGeom prst="rect">
            <a:avLst/>
          </a:prstGeom>
          <a:solidFill>
            <a:srgbClr val="000000">
              <a:alpha val="5882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4" name="Google Shape;3064;p490"/>
          <p:cNvSpPr/>
          <p:nvPr>
            <p:ph idx="2" type="pic"/>
          </p:nvPr>
        </p:nvSpPr>
        <p:spPr>
          <a:xfrm>
            <a:off x="0" y="-3"/>
            <a:ext cx="13792000" cy="13716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065" name="Google Shape;3065;p490"/>
          <p:cNvSpPr txBox="1"/>
          <p:nvPr>
            <p:ph type="title"/>
          </p:nvPr>
        </p:nvSpPr>
        <p:spPr>
          <a:xfrm>
            <a:off x="2523894" y="9582617"/>
            <a:ext cx="6576002" cy="26512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5275" lIns="65275" spcFirstLastPara="1" rIns="65275" wrap="square" tIns="65275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97"/>
              <a:buFont typeface="Roboto Thin"/>
              <a:buNone/>
              <a:defRPr b="0" sz="6797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66" name="Google Shape;3066;p490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Финальный слайд 2">
  <p:cSld name="29_Финальный слайд 2">
    <p:spTree>
      <p:nvGrpSpPr>
        <p:cNvPr id="3067" name="Shape 3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8" name="Google Shape;3068;p491"/>
          <p:cNvSpPr/>
          <p:nvPr/>
        </p:nvSpPr>
        <p:spPr>
          <a:xfrm>
            <a:off x="-35577" y="3295"/>
            <a:ext cx="24419578" cy="13888952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9" name="Google Shape;3069;p491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349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349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349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349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349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349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349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349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349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349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Заголовок и пункты">
  <p:cSld name="13_Заголовок и пункты">
    <p:spTree>
      <p:nvGrpSpPr>
        <p:cNvPr id="3070" name="Shape 3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1" name="Google Shape;3071;p492"/>
          <p:cNvSpPr txBox="1"/>
          <p:nvPr>
            <p:ph type="title"/>
          </p:nvPr>
        </p:nvSpPr>
        <p:spPr>
          <a:xfrm>
            <a:off x="1206501" y="1079502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96"/>
              <a:buFont typeface="Helvetica Neue"/>
              <a:buNone/>
              <a:defRPr sz="84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72" name="Google Shape;3072;p492"/>
          <p:cNvSpPr txBox="1"/>
          <p:nvPr>
            <p:ph idx="1" type="body"/>
          </p:nvPr>
        </p:nvSpPr>
        <p:spPr>
          <a:xfrm>
            <a:off x="1206501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7"/>
              <a:buFont typeface="Helvetica Neue"/>
              <a:buNone/>
              <a:defRPr b="1" sz="54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73" name="Google Shape;3073;p492"/>
          <p:cNvSpPr txBox="1"/>
          <p:nvPr>
            <p:ph idx="2" type="body"/>
          </p:nvPr>
        </p:nvSpPr>
        <p:spPr>
          <a:xfrm>
            <a:off x="1206501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347" lvl="0" marL="4572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1pPr>
            <a:lvl2pPr indent="-603347" lvl="1" marL="9144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2pPr>
            <a:lvl3pPr indent="-603347" lvl="2" marL="13716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3pPr>
            <a:lvl4pPr indent="-603347" lvl="3" marL="18288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4pPr>
            <a:lvl5pPr indent="-603347" lvl="4" marL="22860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74" name="Google Shape;3074;p492"/>
          <p:cNvSpPr txBox="1"/>
          <p:nvPr>
            <p:ph idx="12" type="sldNum"/>
          </p:nvPr>
        </p:nvSpPr>
        <p:spPr>
          <a:xfrm>
            <a:off x="12023048" y="13076137"/>
            <a:ext cx="325409" cy="379463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1_Title and Conten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0"/>
          <p:cNvSpPr/>
          <p:nvPr/>
        </p:nvSpPr>
        <p:spPr>
          <a:xfrm>
            <a:off x="609523" y="12685723"/>
            <a:ext cx="2292766" cy="59391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80"/>
          <p:cNvSpPr txBox="1"/>
          <p:nvPr>
            <p:ph type="title"/>
          </p:nvPr>
        </p:nvSpPr>
        <p:spPr>
          <a:xfrm>
            <a:off x="7838479" y="2273046"/>
            <a:ext cx="8707042" cy="2022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400"/>
              <a:buFont typeface="Arial"/>
              <a:buNone/>
              <a:defRPr b="0" sz="6400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1" name="Google Shape;201;p80"/>
          <p:cNvSpPr txBox="1"/>
          <p:nvPr>
            <p:ph idx="1" type="body"/>
          </p:nvPr>
        </p:nvSpPr>
        <p:spPr>
          <a:xfrm>
            <a:off x="950631" y="3807896"/>
            <a:ext cx="22482738" cy="6456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None/>
              <a:defRPr sz="3400">
                <a:latin typeface="Calibri"/>
                <a:ea typeface="Calibri"/>
                <a:cs typeface="Calibri"/>
                <a:sym typeface="Calibri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02" name="Google Shape;202;p80"/>
          <p:cNvSpPr txBox="1"/>
          <p:nvPr>
            <p:ph idx="12" type="sldNum"/>
          </p:nvPr>
        </p:nvSpPr>
        <p:spPr>
          <a:xfrm>
            <a:off x="23333803" y="12875610"/>
            <a:ext cx="615842" cy="92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Заголовок и пункты">
  <p:cSld name="14_Заголовок и пункты">
    <p:spTree>
      <p:nvGrpSpPr>
        <p:cNvPr id="3075" name="Shape 3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Google Shape;3076;p493"/>
          <p:cNvSpPr txBox="1"/>
          <p:nvPr>
            <p:ph type="title"/>
          </p:nvPr>
        </p:nvSpPr>
        <p:spPr>
          <a:xfrm>
            <a:off x="1212222" y="1082509"/>
            <a:ext cx="21959558" cy="1432417"/>
          </a:xfrm>
          <a:prstGeom prst="rect">
            <a:avLst/>
          </a:prstGeom>
          <a:noFill/>
          <a:ln>
            <a:noFill/>
          </a:ln>
        </p:spPr>
        <p:txBody>
          <a:bodyPr anchorCtr="0" anchor="t" bIns="50750" lIns="50750" spcFirstLastPara="1" rIns="50750" wrap="square" tIns="5075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77" name="Google Shape;3077;p493"/>
          <p:cNvSpPr txBox="1"/>
          <p:nvPr>
            <p:ph idx="1" type="body"/>
          </p:nvPr>
        </p:nvSpPr>
        <p:spPr>
          <a:xfrm>
            <a:off x="1212222" y="2375300"/>
            <a:ext cx="21959558" cy="93429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78" name="Google Shape;3078;p493"/>
          <p:cNvSpPr txBox="1"/>
          <p:nvPr>
            <p:ph idx="2" type="body"/>
          </p:nvPr>
        </p:nvSpPr>
        <p:spPr>
          <a:xfrm>
            <a:off x="1212222" y="4249863"/>
            <a:ext cx="21959558" cy="8251712"/>
          </a:xfrm>
          <a:prstGeom prst="rect">
            <a:avLst/>
          </a:prstGeom>
          <a:noFill/>
          <a:ln>
            <a:noFill/>
          </a:ln>
        </p:spPr>
        <p:txBody>
          <a:bodyPr anchorCtr="0" anchor="t" bIns="50750" lIns="50750" spcFirstLastPara="1" rIns="50750" wrap="square" tIns="50750">
            <a:normAutofit/>
          </a:bodyPr>
          <a:lstStyle>
            <a:lvl1pPr indent="-603347" lvl="0" marL="4572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1pPr>
            <a:lvl2pPr indent="-603347" lvl="1" marL="9144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2pPr>
            <a:lvl3pPr indent="-603347" lvl="2" marL="13716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3pPr>
            <a:lvl4pPr indent="-603347" lvl="3" marL="18288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4pPr>
            <a:lvl5pPr indent="-603347" lvl="4" marL="2286000" algn="l">
              <a:lnSpc>
                <a:spcPct val="90000"/>
              </a:lnSpc>
              <a:spcBef>
                <a:spcPts val="4498"/>
              </a:spcBef>
              <a:spcAft>
                <a:spcPts val="0"/>
              </a:spcAft>
              <a:buClr>
                <a:srgbClr val="000000"/>
              </a:buClr>
              <a:buSzPts val="5902"/>
              <a:buFont typeface="Helvetica Neue"/>
              <a:buChar char="•"/>
              <a:defRPr sz="47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79" name="Google Shape;3079;p493"/>
          <p:cNvSpPr txBox="1"/>
          <p:nvPr>
            <p:ph idx="12" type="sldNum"/>
          </p:nvPr>
        </p:nvSpPr>
        <p:spPr>
          <a:xfrm>
            <a:off x="12023078" y="13072757"/>
            <a:ext cx="325355" cy="379408"/>
          </a:xfrm>
          <a:prstGeom prst="rect">
            <a:avLst/>
          </a:prstGeom>
          <a:noFill/>
          <a:ln>
            <a:noFill/>
          </a:ln>
        </p:spPr>
        <p:txBody>
          <a:bodyPr anchorCtr="0" anchor="b" bIns="50750" lIns="50750" spcFirstLastPara="1" rIns="50750" wrap="square" tIns="507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Заголовок и пункты">
  <p:cSld name="15_Заголовок и пункты">
    <p:spTree>
      <p:nvGrpSpPr>
        <p:cNvPr id="3080" name="Shape 3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Google Shape;3081;p494"/>
          <p:cNvSpPr txBox="1"/>
          <p:nvPr>
            <p:ph type="title"/>
          </p:nvPr>
        </p:nvSpPr>
        <p:spPr>
          <a:xfrm>
            <a:off x="1212850" y="1079500"/>
            <a:ext cx="21971005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96"/>
              <a:buFont typeface="Helvetica Neue"/>
              <a:buNone/>
              <a:defRPr sz="8396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82" name="Google Shape;3082;p494"/>
          <p:cNvSpPr txBox="1"/>
          <p:nvPr>
            <p:ph idx="1" type="body"/>
          </p:nvPr>
        </p:nvSpPr>
        <p:spPr>
          <a:xfrm>
            <a:off x="1212850" y="2372960"/>
            <a:ext cx="21971005" cy="9347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650132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2pPr>
            <a:lvl3pPr indent="-650132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3pPr>
            <a:lvl4pPr indent="-650132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4pPr>
            <a:lvl5pPr indent="-650132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38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83" name="Google Shape;3083;p494"/>
          <p:cNvSpPr txBox="1"/>
          <p:nvPr>
            <p:ph idx="2" type="body"/>
          </p:nvPr>
        </p:nvSpPr>
        <p:spPr>
          <a:xfrm>
            <a:off x="1212850" y="4248505"/>
            <a:ext cx="21971003" cy="825601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587726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5656"/>
              <a:buFont typeface="Helvetica Neue"/>
              <a:buChar char="•"/>
              <a:defRPr sz="4598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84" name="Google Shape;3084;p494"/>
          <p:cNvSpPr txBox="1"/>
          <p:nvPr>
            <p:ph idx="12" type="sldNum"/>
          </p:nvPr>
        </p:nvSpPr>
        <p:spPr>
          <a:xfrm>
            <a:off x="12007850" y="13106919"/>
            <a:ext cx="299762" cy="348685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 0">
  <p:cSld name="1_Blank 0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1"/>
          <p:cNvSpPr/>
          <p:nvPr/>
        </p:nvSpPr>
        <p:spPr>
          <a:xfrm flipH="1" rot="10800000">
            <a:off x="11529986" y="2868709"/>
            <a:ext cx="1324016" cy="425578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6299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5" name="Google Shape;205;p81"/>
          <p:cNvSpPr/>
          <p:nvPr/>
        </p:nvSpPr>
        <p:spPr>
          <a:xfrm>
            <a:off x="-35579" y="2"/>
            <a:ext cx="24455149" cy="2868708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6" name="Google Shape;206;p81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Слайд с рисунком_2">
  <p:cSld name="3_Слайд с рисунком_2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2"/>
          <p:cNvSpPr txBox="1"/>
          <p:nvPr>
            <p:ph idx="1" type="body"/>
          </p:nvPr>
        </p:nvSpPr>
        <p:spPr>
          <a:xfrm>
            <a:off x="1822539" y="874460"/>
            <a:ext cx="20738926" cy="1297484"/>
          </a:xfrm>
          <a:prstGeom prst="rect">
            <a:avLst/>
          </a:prstGeom>
          <a:noFill/>
          <a:ln>
            <a:noFill/>
          </a:ln>
        </p:spPr>
        <p:txBody>
          <a:bodyPr anchorCtr="0" anchor="t" bIns="174125" lIns="174125" spcFirstLastPara="1" rIns="174125" wrap="square" tIns="174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Arial"/>
              <a:buNone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32587" lvl="1" marL="9144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362"/>
              <a:buFont typeface="Arial"/>
              <a:buChar char="–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37857" lvl="2" marL="13716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445"/>
              <a:buFont typeface="Arial"/>
              <a:buChar char="•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30491" lvl="3" marL="18288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329"/>
              <a:buFont typeface="Arial"/>
              <a:buChar char="–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30491" lvl="4" marL="228600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6329"/>
              <a:buFont typeface="Arial"/>
              <a:buChar char="»"/>
              <a:defRPr sz="6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09" name="Google Shape;209;p82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 0">
  <p:cSld name="2_Blank 0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3"/>
          <p:cNvSpPr/>
          <p:nvPr/>
        </p:nvSpPr>
        <p:spPr>
          <a:xfrm>
            <a:off x="-35579" y="2"/>
            <a:ext cx="24455149" cy="2868708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" name="Google Shape;212;p83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нкты">
  <p:cSld name="Пункты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0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2" name="Google Shape;32;p40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Финальный слайд 2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4"/>
          <p:cNvSpPr/>
          <p:nvPr/>
        </p:nvSpPr>
        <p:spPr>
          <a:xfrm>
            <a:off x="-35578" y="3297"/>
            <a:ext cx="24455203" cy="13909681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" name="Google Shape;215;p84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1_Финальный слайд 2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5"/>
          <p:cNvSpPr/>
          <p:nvPr/>
        </p:nvSpPr>
        <p:spPr>
          <a:xfrm>
            <a:off x="-35578" y="3296"/>
            <a:ext cx="24455203" cy="13709408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85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>
  <p:cSld name="Пустой слайд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6"/>
          <p:cNvSpPr/>
          <p:nvPr/>
        </p:nvSpPr>
        <p:spPr>
          <a:xfrm>
            <a:off x="609523" y="12685723"/>
            <a:ext cx="2292766" cy="59391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" name="Google Shape;221;p86"/>
          <p:cNvSpPr txBox="1"/>
          <p:nvPr>
            <p:ph idx="12" type="sldNum"/>
          </p:nvPr>
        </p:nvSpPr>
        <p:spPr>
          <a:xfrm>
            <a:off x="23333803" y="12875610"/>
            <a:ext cx="615842" cy="92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1_Финальный слайд 2 2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87"/>
          <p:cNvSpPr/>
          <p:nvPr/>
        </p:nvSpPr>
        <p:spPr>
          <a:xfrm>
            <a:off x="-35577" y="3297"/>
            <a:ext cx="24419578" cy="13888950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4" name="Google Shape;224;p87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8"/>
          <p:cNvSpPr/>
          <p:nvPr/>
        </p:nvSpPr>
        <p:spPr>
          <a:xfrm>
            <a:off x="-3" y="-1"/>
            <a:ext cx="24384001" cy="13716002"/>
          </a:xfrm>
          <a:prstGeom prst="rect">
            <a:avLst/>
          </a:prstGeom>
          <a:solidFill>
            <a:srgbClr val="000000">
              <a:alpha val="5490"/>
            </a:srgbClr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7" name="Google Shape;227;p88"/>
          <p:cNvSpPr/>
          <p:nvPr>
            <p:ph idx="2" type="pic"/>
          </p:nvPr>
        </p:nvSpPr>
        <p:spPr>
          <a:xfrm>
            <a:off x="-2" y="-1"/>
            <a:ext cx="13792000" cy="13716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8" name="Google Shape;228;p88"/>
          <p:cNvSpPr txBox="1"/>
          <p:nvPr>
            <p:ph type="title"/>
          </p:nvPr>
        </p:nvSpPr>
        <p:spPr>
          <a:xfrm>
            <a:off x="2523895" y="9582617"/>
            <a:ext cx="6576002" cy="2651202"/>
          </a:xfrm>
          <a:prstGeom prst="rect">
            <a:avLst/>
          </a:prstGeom>
          <a:noFill/>
          <a:ln>
            <a:noFill/>
          </a:ln>
        </p:spPr>
        <p:txBody>
          <a:bodyPr anchorCtr="0" anchor="ctr" bIns="32650" lIns="32650" spcFirstLastPara="1" rIns="32650" wrap="square" tIns="3265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Roboto Thin"/>
              <a:buNone/>
              <a:defRPr b="0" sz="7000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9" name="Google Shape;229;p88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1_Финальный слайд 2 3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9"/>
          <p:cNvSpPr/>
          <p:nvPr/>
        </p:nvSpPr>
        <p:spPr>
          <a:xfrm>
            <a:off x="-35577" y="3297"/>
            <a:ext cx="24419578" cy="1388895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87075" lIns="87075" spcFirstLastPara="1" rIns="87075" wrap="square" tIns="870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2" name="Google Shape;232;p89"/>
          <p:cNvSpPr txBox="1"/>
          <p:nvPr>
            <p:ph idx="12" type="sldNum"/>
          </p:nvPr>
        </p:nvSpPr>
        <p:spPr>
          <a:xfrm>
            <a:off x="17475200" y="12712701"/>
            <a:ext cx="5689600" cy="46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586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586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586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586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586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586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586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586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586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6E71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586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" type="tx">
  <p:cSld name="TITLE_AND_BODY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6"/>
          <p:cNvSpPr txBox="1"/>
          <p:nvPr>
            <p:ph idx="12" type="sldNum"/>
          </p:nvPr>
        </p:nvSpPr>
        <p:spPr>
          <a:xfrm>
            <a:off x="12004626" y="13004325"/>
            <a:ext cx="402354" cy="451277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99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">
  <p:cSld name="Заголовок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0"/>
          <p:cNvSpPr txBox="1"/>
          <p:nvPr>
            <p:ph idx="1" type="body"/>
          </p:nvPr>
        </p:nvSpPr>
        <p:spPr>
          <a:xfrm>
            <a:off x="1201341" y="11859864"/>
            <a:ext cx="21971005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Helvetica Neue"/>
              <a:buNone/>
              <a:defRPr b="1" sz="3598"/>
            </a:lvl1pPr>
            <a:lvl2pPr indent="-457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2pPr>
            <a:lvl3pPr indent="-457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3pPr>
            <a:lvl4pPr indent="-457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4pPr>
            <a:lvl5pPr indent="-457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1" name="Google Shape;241;p90"/>
          <p:cNvSpPr txBox="1"/>
          <p:nvPr>
            <p:ph type="title"/>
          </p:nvPr>
        </p:nvSpPr>
        <p:spPr>
          <a:xfrm>
            <a:off x="1206496" y="2574992"/>
            <a:ext cx="21971005" cy="4648202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sz="115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2" name="Google Shape;242;p90"/>
          <p:cNvSpPr txBox="1"/>
          <p:nvPr>
            <p:ph idx="2" type="body"/>
          </p:nvPr>
        </p:nvSpPr>
        <p:spPr>
          <a:xfrm>
            <a:off x="1201342" y="7223192"/>
            <a:ext cx="21971003" cy="190500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b="1"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3" name="Google Shape;243;p90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 фото">
  <p:cSld name="Заголовок и фото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1"/>
          <p:cNvSpPr/>
          <p:nvPr>
            <p:ph idx="2" type="pic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46" name="Google Shape;246;p91"/>
          <p:cNvSpPr txBox="1"/>
          <p:nvPr>
            <p:ph type="title"/>
          </p:nvPr>
        </p:nvSpPr>
        <p:spPr>
          <a:xfrm>
            <a:off x="1206501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sz="115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7" name="Google Shape;247;p91"/>
          <p:cNvSpPr txBox="1"/>
          <p:nvPr>
            <p:ph idx="1" type="body"/>
          </p:nvPr>
        </p:nvSpPr>
        <p:spPr>
          <a:xfrm>
            <a:off x="1207690" y="1106140"/>
            <a:ext cx="21968622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Helvetica Neue"/>
              <a:buNone/>
              <a:defRPr b="1" sz="3598"/>
            </a:lvl1pPr>
            <a:lvl2pPr indent="-457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2pPr>
            <a:lvl3pPr indent="-457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3pPr>
            <a:lvl4pPr indent="-457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4pPr>
            <a:lvl5pPr indent="-457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8" name="Google Shape;248;p91"/>
          <p:cNvSpPr txBox="1"/>
          <p:nvPr>
            <p:ph idx="3" type="body"/>
          </p:nvPr>
        </p:nvSpPr>
        <p:spPr>
          <a:xfrm>
            <a:off x="1206501" y="11609911"/>
            <a:ext cx="21971000" cy="1116953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b="1"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49" name="Google Shape;249;p91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 фото (вариант)">
  <p:cSld name="Заголовок и фото (вариант)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2"/>
          <p:cNvSpPr/>
          <p:nvPr>
            <p:ph idx="2" type="pic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2" name="Google Shape;252;p92"/>
          <p:cNvSpPr txBox="1"/>
          <p:nvPr>
            <p:ph type="title"/>
          </p:nvPr>
        </p:nvSpPr>
        <p:spPr>
          <a:xfrm>
            <a:off x="1206501" y="1270000"/>
            <a:ext cx="9779000" cy="5882274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3" name="Google Shape;253;p92"/>
          <p:cNvSpPr txBox="1"/>
          <p:nvPr>
            <p:ph idx="1" type="body"/>
          </p:nvPr>
        </p:nvSpPr>
        <p:spPr>
          <a:xfrm>
            <a:off x="1206501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4" name="Google Shape;254;p92"/>
          <p:cNvSpPr txBox="1"/>
          <p:nvPr>
            <p:ph idx="12" type="sldNum"/>
          </p:nvPr>
        </p:nvSpPr>
        <p:spPr>
          <a:xfrm>
            <a:off x="11971752" y="12977780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пункты и фото">
  <p:cSld name="Заголовок, пункты и фото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1"/>
          <p:cNvSpPr txBox="1"/>
          <p:nvPr>
            <p:ph idx="1" type="body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5" name="Google Shape;35;p41"/>
          <p:cNvSpPr txBox="1"/>
          <p:nvPr>
            <p:ph idx="2" type="body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6" name="Google Shape;36;p41"/>
          <p:cNvSpPr/>
          <p:nvPr>
            <p:ph idx="3" type="pic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7" name="Google Shape;37;p41"/>
          <p:cNvSpPr txBox="1"/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8" name="Google Shape;38;p41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нкты">
  <p:cSld name="Пункты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3"/>
          <p:cNvSpPr txBox="1"/>
          <p:nvPr>
            <p:ph idx="1" type="body"/>
          </p:nvPr>
        </p:nvSpPr>
        <p:spPr>
          <a:xfrm>
            <a:off x="1206501" y="4248503"/>
            <a:ext cx="21971000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838200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57" name="Google Shape;257;p93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пункты и фото">
  <p:cSld name="Заголовок, пункты и фото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4"/>
          <p:cNvSpPr txBox="1"/>
          <p:nvPr>
            <p:ph idx="1" type="body"/>
          </p:nvPr>
        </p:nvSpPr>
        <p:spPr>
          <a:xfrm>
            <a:off x="1206501" y="2372963"/>
            <a:ext cx="9779000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0" name="Google Shape;260;p94"/>
          <p:cNvSpPr txBox="1"/>
          <p:nvPr>
            <p:ph idx="2" type="body"/>
          </p:nvPr>
        </p:nvSpPr>
        <p:spPr>
          <a:xfrm>
            <a:off x="1206501" y="4248504"/>
            <a:ext cx="9779000" cy="8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838200" lvl="0" marL="457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61" name="Google Shape;261;p94"/>
          <p:cNvSpPr/>
          <p:nvPr>
            <p:ph idx="3" type="pic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2" name="Google Shape;262;p94"/>
          <p:cNvSpPr txBox="1"/>
          <p:nvPr>
            <p:ph type="title"/>
          </p:nvPr>
        </p:nvSpPr>
        <p:spPr>
          <a:xfrm>
            <a:off x="1206501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3" name="Google Shape;263;p94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аздел">
  <p:cSld name="Раздел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95"/>
          <p:cNvSpPr txBox="1"/>
          <p:nvPr>
            <p:ph type="title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b="0" sz="11594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6" name="Google Shape;266;p95"/>
          <p:cNvSpPr txBox="1"/>
          <p:nvPr>
            <p:ph idx="12" type="sldNum"/>
          </p:nvPr>
        </p:nvSpPr>
        <p:spPr>
          <a:xfrm>
            <a:off x="11971752" y="12977780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Только заголовок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96"/>
          <p:cNvSpPr txBox="1"/>
          <p:nvPr>
            <p:ph type="title"/>
          </p:nvPr>
        </p:nvSpPr>
        <p:spPr>
          <a:xfrm>
            <a:off x="1206501" y="1079500"/>
            <a:ext cx="21971000" cy="143495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9" name="Google Shape;269;p96"/>
          <p:cNvSpPr txBox="1"/>
          <p:nvPr>
            <p:ph idx="1" type="body"/>
          </p:nvPr>
        </p:nvSpPr>
        <p:spPr>
          <a:xfrm>
            <a:off x="1206501" y="2372963"/>
            <a:ext cx="21971000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0" name="Google Shape;270;p96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вестка дня">
  <p:cSld name="Повестка дня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7"/>
          <p:cNvSpPr txBox="1"/>
          <p:nvPr>
            <p:ph type="title"/>
          </p:nvPr>
        </p:nvSpPr>
        <p:spPr>
          <a:xfrm>
            <a:off x="1206501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3" name="Google Shape;273;p97"/>
          <p:cNvSpPr txBox="1"/>
          <p:nvPr>
            <p:ph idx="1" type="body"/>
          </p:nvPr>
        </p:nvSpPr>
        <p:spPr>
          <a:xfrm>
            <a:off x="1206501" y="2372963"/>
            <a:ext cx="21971000" cy="9347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97"/>
              <a:buFont typeface="Helvetica Neue"/>
              <a:buNone/>
              <a:defRPr b="1" sz="5397"/>
            </a:lvl1pPr>
            <a:lvl2pPr indent="-571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2pPr>
            <a:lvl3pPr indent="-571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3pPr>
            <a:lvl4pPr indent="-571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4pPr>
            <a:lvl5pPr indent="-571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Char char="•"/>
              <a:defRPr b="1" sz="5397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4" name="Google Shape;274;p97"/>
          <p:cNvSpPr txBox="1"/>
          <p:nvPr>
            <p:ph idx="2" type="body"/>
          </p:nvPr>
        </p:nvSpPr>
        <p:spPr>
          <a:xfrm>
            <a:off x="1206501" y="4248503"/>
            <a:ext cx="21971000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5" name="Google Shape;275;p97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нформационное сообщение">
  <p:cSld name="Информационное сообщение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98"/>
          <p:cNvSpPr txBox="1"/>
          <p:nvPr>
            <p:ph idx="1" type="body"/>
          </p:nvPr>
        </p:nvSpPr>
        <p:spPr>
          <a:xfrm>
            <a:off x="1206501" y="4920845"/>
            <a:ext cx="21971000" cy="3874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sz="11594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sz="11594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sz="11594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sz="11594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4"/>
              <a:buFont typeface="Helvetica Neue"/>
              <a:buNone/>
              <a:defRPr sz="11594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78" name="Google Shape;278;p98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жный факт">
  <p:cSld name="Важный факт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99"/>
          <p:cNvSpPr txBox="1"/>
          <p:nvPr>
            <p:ph idx="1" type="body"/>
          </p:nvPr>
        </p:nvSpPr>
        <p:spPr>
          <a:xfrm>
            <a:off x="1206501" y="1075930"/>
            <a:ext cx="21971000" cy="724158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88"/>
              <a:buFont typeface="Helvetica Neue"/>
              <a:buNone/>
              <a:defRPr b="1" sz="24988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88"/>
              <a:buFont typeface="Helvetica Neue"/>
              <a:buNone/>
              <a:defRPr b="1" sz="24988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88"/>
              <a:buFont typeface="Helvetica Neue"/>
              <a:buNone/>
              <a:defRPr b="1" sz="24988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88"/>
              <a:buFont typeface="Helvetica Neue"/>
              <a:buNone/>
              <a:defRPr b="1" sz="24988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88"/>
              <a:buFont typeface="Helvetica Neue"/>
              <a:buNone/>
              <a:defRPr b="1" sz="2498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1" name="Google Shape;281;p99"/>
          <p:cNvSpPr txBox="1"/>
          <p:nvPr>
            <p:ph idx="2" type="body"/>
          </p:nvPr>
        </p:nvSpPr>
        <p:spPr>
          <a:xfrm>
            <a:off x="1206501" y="8262182"/>
            <a:ext cx="21971000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b="1" sz="5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2" name="Google Shape;282;p99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">
  <p:cSld name="Цитата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0"/>
          <p:cNvSpPr txBox="1"/>
          <p:nvPr>
            <p:ph idx="1" type="body"/>
          </p:nvPr>
        </p:nvSpPr>
        <p:spPr>
          <a:xfrm>
            <a:off x="2430023" y="10675455"/>
            <a:ext cx="20200054" cy="63698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8"/>
              <a:buFont typeface="Helvetica Neue"/>
              <a:buNone/>
              <a:defRPr b="1" sz="3598"/>
            </a:lvl1pPr>
            <a:lvl2pPr indent="-457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2pPr>
            <a:lvl3pPr indent="-457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3pPr>
            <a:lvl4pPr indent="-457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4pPr>
            <a:lvl5pPr indent="-457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Char char="•"/>
              <a:defRPr b="1" sz="3598"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5" name="Google Shape;285;p100"/>
          <p:cNvSpPr txBox="1"/>
          <p:nvPr>
            <p:ph idx="2" type="body"/>
          </p:nvPr>
        </p:nvSpPr>
        <p:spPr>
          <a:xfrm>
            <a:off x="1753924" y="4939862"/>
            <a:ext cx="20876153" cy="3836281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/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86" name="Google Shape;286;p100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 (3 шт.)">
  <p:cSld name="Фото (3 шт.)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01"/>
          <p:cNvSpPr/>
          <p:nvPr>
            <p:ph idx="2" type="pic"/>
          </p:nvPr>
        </p:nvSpPr>
        <p:spPr>
          <a:xfrm>
            <a:off x="15760700" y="1016000"/>
            <a:ext cx="7439101" cy="594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89" name="Google Shape;289;p101"/>
          <p:cNvSpPr/>
          <p:nvPr>
            <p:ph idx="3" type="pic"/>
          </p:nvPr>
        </p:nvSpPr>
        <p:spPr>
          <a:xfrm>
            <a:off x="13500102" y="3978276"/>
            <a:ext cx="10439400" cy="1215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0" name="Google Shape;290;p101"/>
          <p:cNvSpPr/>
          <p:nvPr>
            <p:ph idx="4" type="pic"/>
          </p:nvPr>
        </p:nvSpPr>
        <p:spPr>
          <a:xfrm>
            <a:off x="-139700" y="495302"/>
            <a:ext cx="16611600" cy="12458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1" name="Google Shape;291;p101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">
  <p:cSld name="Фото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2"/>
          <p:cNvSpPr/>
          <p:nvPr>
            <p:ph idx="2" type="pic"/>
          </p:nvPr>
        </p:nvSpPr>
        <p:spPr>
          <a:xfrm>
            <a:off x="-1333500" y="-5524500"/>
            <a:ext cx="27051003" cy="21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4" name="Google Shape;294;p102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sz="1799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аздел">
  <p:cSld name="Раздел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2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b="0"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1" name="Google Shape;41;p42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3"/>
          <p:cNvSpPr txBox="1"/>
          <p:nvPr>
            <p:ph type="title"/>
          </p:nvPr>
        </p:nvSpPr>
        <p:spPr>
          <a:xfrm>
            <a:off x="7838479" y="2273047"/>
            <a:ext cx="870704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5597"/>
              <a:buFont typeface="Roboto Light"/>
              <a:buNone/>
              <a:defRPr b="0" sz="5597">
                <a:solidFill>
                  <a:srgbClr val="858585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7" name="Google Shape;297;p103"/>
          <p:cNvSpPr txBox="1"/>
          <p:nvPr>
            <p:ph idx="1" type="body"/>
          </p:nvPr>
        </p:nvSpPr>
        <p:spPr>
          <a:xfrm>
            <a:off x="950631" y="3807897"/>
            <a:ext cx="22482739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Calibri"/>
              <a:buNone/>
              <a:defRPr sz="2999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298" name="Google Shape;298;p103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">
  <p:cSld name="Title and Content 0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04"/>
          <p:cNvSpPr txBox="1"/>
          <p:nvPr>
            <p:ph type="title"/>
          </p:nvPr>
        </p:nvSpPr>
        <p:spPr>
          <a:xfrm>
            <a:off x="7838479" y="2273047"/>
            <a:ext cx="870704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397"/>
              <a:buFont typeface="Arial"/>
              <a:buNone/>
              <a:defRPr b="0" sz="63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1" name="Google Shape;301;p104"/>
          <p:cNvSpPr txBox="1"/>
          <p:nvPr>
            <p:ph idx="1" type="body"/>
          </p:nvPr>
        </p:nvSpPr>
        <p:spPr>
          <a:xfrm>
            <a:off x="950631" y="3807897"/>
            <a:ext cx="22482739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2" name="Google Shape;302;p104"/>
          <p:cNvSpPr txBox="1"/>
          <p:nvPr>
            <p:ph idx="12" type="sldNum"/>
          </p:nvPr>
        </p:nvSpPr>
        <p:spPr>
          <a:xfrm>
            <a:off x="23333802" y="1287561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05"/>
          <p:cNvSpPr/>
          <p:nvPr/>
        </p:nvSpPr>
        <p:spPr>
          <a:xfrm>
            <a:off x="609521" y="12685723"/>
            <a:ext cx="2292768" cy="59391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05"/>
          <p:cNvSpPr txBox="1"/>
          <p:nvPr>
            <p:ph type="title"/>
          </p:nvPr>
        </p:nvSpPr>
        <p:spPr>
          <a:xfrm>
            <a:off x="7838479" y="2273047"/>
            <a:ext cx="870704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397"/>
              <a:buFont typeface="Arial"/>
              <a:buNone/>
              <a:defRPr b="0" sz="63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06" name="Google Shape;306;p105"/>
          <p:cNvSpPr txBox="1"/>
          <p:nvPr>
            <p:ph idx="1" type="body"/>
          </p:nvPr>
        </p:nvSpPr>
        <p:spPr>
          <a:xfrm>
            <a:off x="1219200" y="3154682"/>
            <a:ext cx="10607042" cy="90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07" name="Google Shape;307;p105"/>
          <p:cNvSpPr txBox="1"/>
          <p:nvPr>
            <p:ph idx="12" type="sldNum"/>
          </p:nvPr>
        </p:nvSpPr>
        <p:spPr>
          <a:xfrm>
            <a:off x="23333802" y="1287561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6"/>
          <p:cNvSpPr/>
          <p:nvPr/>
        </p:nvSpPr>
        <p:spPr>
          <a:xfrm>
            <a:off x="609521" y="12685723"/>
            <a:ext cx="2292768" cy="59391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06"/>
          <p:cNvSpPr txBox="1"/>
          <p:nvPr>
            <p:ph type="title"/>
          </p:nvPr>
        </p:nvSpPr>
        <p:spPr>
          <a:xfrm>
            <a:off x="7838479" y="2273047"/>
            <a:ext cx="8707043" cy="2022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ts val="6397"/>
              <a:buFont typeface="Arial"/>
              <a:buNone/>
              <a:defRPr b="0" sz="6397">
                <a:solidFill>
                  <a:srgbClr val="85858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1" name="Google Shape;311;p106"/>
          <p:cNvSpPr txBox="1"/>
          <p:nvPr>
            <p:ph idx="1" type="body"/>
          </p:nvPr>
        </p:nvSpPr>
        <p:spPr>
          <a:xfrm>
            <a:off x="950631" y="3807897"/>
            <a:ext cx="22482739" cy="6456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8"/>
              <a:buFont typeface="Calibri"/>
              <a:buNone/>
              <a:defRPr sz="3398">
                <a:latin typeface="Calibri"/>
                <a:ea typeface="Calibri"/>
                <a:cs typeface="Calibri"/>
                <a:sym typeface="Calibri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12" name="Google Shape;312;p106"/>
          <p:cNvSpPr txBox="1"/>
          <p:nvPr>
            <p:ph idx="12" type="sldNum"/>
          </p:nvPr>
        </p:nvSpPr>
        <p:spPr>
          <a:xfrm>
            <a:off x="23333802" y="1287561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 0">
  <p:cSld name="1_Blank 0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07"/>
          <p:cNvSpPr/>
          <p:nvPr/>
        </p:nvSpPr>
        <p:spPr>
          <a:xfrm flipH="1" rot="10800000">
            <a:off x="11529987" y="2868710"/>
            <a:ext cx="1324017" cy="425579"/>
          </a:xfrm>
          <a:prstGeom prst="triangle">
            <a:avLst>
              <a:gd fmla="val 50000" name="adj"/>
            </a:avLst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07"/>
          <p:cNvSpPr/>
          <p:nvPr/>
        </p:nvSpPr>
        <p:spPr>
          <a:xfrm>
            <a:off x="-35580" y="1"/>
            <a:ext cx="24455152" cy="2868710"/>
          </a:xfrm>
          <a:prstGeom prst="rect">
            <a:avLst/>
          </a:prstGeom>
          <a:solidFill>
            <a:srgbClr val="1997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07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Слайд с рисунком_2">
  <p:cSld name="3_Слайд с рисунком_2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8"/>
          <p:cNvSpPr txBox="1"/>
          <p:nvPr>
            <p:ph idx="1" type="body"/>
          </p:nvPr>
        </p:nvSpPr>
        <p:spPr>
          <a:xfrm>
            <a:off x="1822537" y="874461"/>
            <a:ext cx="20738927" cy="1297485"/>
          </a:xfrm>
          <a:prstGeom prst="rect">
            <a:avLst/>
          </a:prstGeom>
          <a:noFill/>
          <a:ln>
            <a:noFill/>
          </a:ln>
        </p:spPr>
        <p:txBody>
          <a:bodyPr anchorCtr="0" anchor="t" bIns="348225" lIns="348225" spcFirstLastPara="1" rIns="348225" wrap="square" tIns="3482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35000" lvl="1" marL="9144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Arial"/>
              <a:buChar char="–"/>
              <a:defRPr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35000" lvl="2" marL="13716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Arial"/>
              <a:buChar char="•"/>
              <a:defRPr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35000" lvl="3" marL="18288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Arial"/>
              <a:buChar char="–"/>
              <a:defRPr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35000" lvl="4" marL="2286000" algn="ctr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Arial"/>
              <a:buChar char="»"/>
              <a:defRPr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19" name="Google Shape;319;p108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 0">
  <p:cSld name="2_Blank 0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09"/>
          <p:cNvSpPr/>
          <p:nvPr/>
        </p:nvSpPr>
        <p:spPr>
          <a:xfrm>
            <a:off x="-35580" y="1"/>
            <a:ext cx="24455152" cy="2868710"/>
          </a:xfrm>
          <a:prstGeom prst="rect">
            <a:avLst/>
          </a:prstGeom>
          <a:solidFill>
            <a:srgbClr val="001334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09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2">
  <p:cSld name="Финальный слайд 2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10"/>
          <p:cNvSpPr/>
          <p:nvPr/>
        </p:nvSpPr>
        <p:spPr>
          <a:xfrm>
            <a:off x="-35579" y="3295"/>
            <a:ext cx="24455206" cy="13909684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10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Финальный слайд 2">
  <p:cSld name="1_Финальный слайд 2"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11"/>
          <p:cNvSpPr/>
          <p:nvPr/>
        </p:nvSpPr>
        <p:spPr>
          <a:xfrm>
            <a:off x="-35579" y="3295"/>
            <a:ext cx="24455206" cy="1370941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11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>
  <p:cSld name="Пустой слайд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12"/>
          <p:cNvSpPr/>
          <p:nvPr/>
        </p:nvSpPr>
        <p:spPr>
          <a:xfrm>
            <a:off x="609521" y="12685723"/>
            <a:ext cx="2292768" cy="59391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91375" lIns="91425" spcFirstLastPara="1" rIns="914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12"/>
          <p:cNvSpPr txBox="1"/>
          <p:nvPr>
            <p:ph idx="12" type="sldNum"/>
          </p:nvPr>
        </p:nvSpPr>
        <p:spPr>
          <a:xfrm>
            <a:off x="23333802" y="1287561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>
  <p:cSld name="Только заголовок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3"/>
          <p:cNvSpPr txBox="1"/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4" name="Google Shape;44;p4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5" name="Google Shape;45;p43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Финальный слайд 2">
  <p:cSld name="2_Финальный слайд 2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13"/>
          <p:cNvSpPr/>
          <p:nvPr/>
        </p:nvSpPr>
        <p:spPr>
          <a:xfrm>
            <a:off x="-35577" y="3295"/>
            <a:ext cx="24419578" cy="13888952"/>
          </a:xfrm>
          <a:prstGeom prst="rect">
            <a:avLst/>
          </a:prstGeom>
          <a:solidFill>
            <a:srgbClr val="0479AE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13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14"/>
          <p:cNvSpPr/>
          <p:nvPr/>
        </p:nvSpPr>
        <p:spPr>
          <a:xfrm>
            <a:off x="-5" y="-2"/>
            <a:ext cx="24384004" cy="13716002"/>
          </a:xfrm>
          <a:prstGeom prst="rect">
            <a:avLst/>
          </a:prstGeom>
          <a:solidFill>
            <a:srgbClr val="000000">
              <a:alpha val="5098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14"/>
          <p:cNvSpPr/>
          <p:nvPr>
            <p:ph idx="2" type="pic"/>
          </p:nvPr>
        </p:nvSpPr>
        <p:spPr>
          <a:xfrm>
            <a:off x="-2" y="-3"/>
            <a:ext cx="13792002" cy="13716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38" name="Google Shape;338;p114"/>
          <p:cNvSpPr txBox="1"/>
          <p:nvPr>
            <p:ph type="title"/>
          </p:nvPr>
        </p:nvSpPr>
        <p:spPr>
          <a:xfrm>
            <a:off x="2523894" y="9582617"/>
            <a:ext cx="6576002" cy="26512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5275" lIns="65275" spcFirstLastPara="1" rIns="65275" wrap="square" tIns="65275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997"/>
              <a:buFont typeface="Roboto Thin"/>
              <a:buNone/>
              <a:defRPr b="0" sz="6997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9" name="Google Shape;339;p114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Финальный слайд 2">
  <p:cSld name="3_Финальный слайд 2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5"/>
          <p:cNvSpPr/>
          <p:nvPr/>
        </p:nvSpPr>
        <p:spPr>
          <a:xfrm>
            <a:off x="-35577" y="3295"/>
            <a:ext cx="24419578" cy="13888952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15"/>
          <p:cNvSpPr txBox="1"/>
          <p:nvPr>
            <p:ph idx="12" type="sldNum"/>
          </p:nvPr>
        </p:nvSpPr>
        <p:spPr>
          <a:xfrm>
            <a:off x="17475202" y="12712701"/>
            <a:ext cx="645384" cy="42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235464" lvl="0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235464" lvl="1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35464" lvl="2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35464" lvl="3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35464" lvl="4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235464" lvl="5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235464" lvl="6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235464" lvl="7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235464" lvl="8" mar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599">
                <a:solidFill>
                  <a:srgbClr val="6D6E7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235464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16"/>
          <p:cNvSpPr txBox="1"/>
          <p:nvPr>
            <p:ph type="title"/>
          </p:nvPr>
        </p:nvSpPr>
        <p:spPr>
          <a:xfrm>
            <a:off x="1206501" y="1079500"/>
            <a:ext cx="21971000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5" name="Google Shape;345;p116"/>
          <p:cNvSpPr txBox="1"/>
          <p:nvPr>
            <p:ph idx="1" type="body"/>
          </p:nvPr>
        </p:nvSpPr>
        <p:spPr>
          <a:xfrm>
            <a:off x="1206501" y="4248503"/>
            <a:ext cx="21971000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838200" lvl="0" marL="457200" algn="l">
              <a:lnSpc>
                <a:spcPct val="90000"/>
              </a:lnSpc>
              <a:spcBef>
                <a:spcPts val="8996"/>
              </a:spcBef>
              <a:spcAft>
                <a:spcPts val="0"/>
              </a:spcAft>
              <a:buSzPts val="9600"/>
              <a:buChar char="•"/>
              <a:defRPr/>
            </a:lvl1pPr>
            <a:lvl2pPr indent="-838200" lvl="1" marL="914400" algn="l">
              <a:lnSpc>
                <a:spcPct val="90000"/>
              </a:lnSpc>
              <a:spcBef>
                <a:spcPts val="8996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8996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8996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8996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46" name="Google Shape;346;p116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17"/>
          <p:cNvSpPr txBox="1"/>
          <p:nvPr>
            <p:ph type="title"/>
          </p:nvPr>
        </p:nvSpPr>
        <p:spPr>
          <a:xfrm>
            <a:off x="1206501" y="1079500"/>
            <a:ext cx="21971000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9" name="Google Shape;349;p117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9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bg>
      <p:bgPr>
        <a:solidFill>
          <a:srgbClr val="F3F3F3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Рисунок 24" id="351" name="Google Shape;351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55153" y="0"/>
            <a:ext cx="24821157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18"/>
          <p:cNvSpPr/>
          <p:nvPr/>
        </p:nvSpPr>
        <p:spPr>
          <a:xfrm>
            <a:off x="-55075" y="-3"/>
            <a:ext cx="12221666" cy="13716002"/>
          </a:xfrm>
          <a:prstGeom prst="rect">
            <a:avLst/>
          </a:prstGeom>
          <a:solidFill>
            <a:srgbClr val="1A96E5">
              <a:alpha val="83921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18"/>
          <p:cNvSpPr txBox="1"/>
          <p:nvPr>
            <p:ph type="title"/>
          </p:nvPr>
        </p:nvSpPr>
        <p:spPr>
          <a:xfrm>
            <a:off x="1567679" y="3362183"/>
            <a:ext cx="10804322" cy="12730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996"/>
              <a:buFont typeface="Poppins"/>
              <a:buNone/>
              <a:defRPr b="1" sz="799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4" name="Google Shape;354;p118"/>
          <p:cNvSpPr txBox="1"/>
          <p:nvPr>
            <p:ph idx="1" type="body"/>
          </p:nvPr>
        </p:nvSpPr>
        <p:spPr>
          <a:xfrm>
            <a:off x="1567678" y="6135753"/>
            <a:ext cx="8029191" cy="20005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Open Sans Light"/>
              <a:buNone/>
              <a:defRPr sz="5397">
                <a:solidFill>
                  <a:srgbClr val="F8FD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571309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Open Sans Light"/>
              <a:buChar char="•"/>
              <a:defRPr sz="5397">
                <a:solidFill>
                  <a:srgbClr val="F8FD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571309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Open Sans Light"/>
              <a:buChar char="•"/>
              <a:defRPr sz="5397">
                <a:solidFill>
                  <a:srgbClr val="F8FD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571309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Open Sans Light"/>
              <a:buChar char="•"/>
              <a:defRPr sz="5397">
                <a:solidFill>
                  <a:srgbClr val="F8FD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571309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F8FDFF"/>
              </a:buClr>
              <a:buSzPts val="5397"/>
              <a:buFont typeface="Open Sans Light"/>
              <a:buChar char="•"/>
              <a:defRPr sz="5397">
                <a:solidFill>
                  <a:srgbClr val="F8FD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5" id="355" name="Google Shape;355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7680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18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bg>
      <p:bgPr>
        <a:solidFill>
          <a:srgbClr val="F3F3F3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19"/>
          <p:cNvSpPr/>
          <p:nvPr/>
        </p:nvSpPr>
        <p:spPr>
          <a:xfrm>
            <a:off x="-1" y="1786"/>
            <a:ext cx="9665874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19"/>
          <p:cNvSpPr txBox="1"/>
          <p:nvPr>
            <p:ph idx="1" type="body"/>
          </p:nvPr>
        </p:nvSpPr>
        <p:spPr>
          <a:xfrm>
            <a:off x="12225706" y="2132531"/>
            <a:ext cx="9007977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60" name="Google Shape;360;p119"/>
          <p:cNvSpPr txBox="1"/>
          <p:nvPr>
            <p:ph idx="2" type="body"/>
          </p:nvPr>
        </p:nvSpPr>
        <p:spPr>
          <a:xfrm>
            <a:off x="12225706" y="5726347"/>
            <a:ext cx="9007977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61" name="Google Shape;361;p119"/>
          <p:cNvSpPr txBox="1"/>
          <p:nvPr>
            <p:ph type="title"/>
          </p:nvPr>
        </p:nvSpPr>
        <p:spPr>
          <a:xfrm>
            <a:off x="688430" y="6090827"/>
            <a:ext cx="8412186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7" id="362" name="Google Shape;362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67680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19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bg>
      <p:bgPr>
        <a:solidFill>
          <a:srgbClr val="F3F3F3"/>
        </a:soli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0"/>
          <p:cNvSpPr/>
          <p:nvPr/>
        </p:nvSpPr>
        <p:spPr>
          <a:xfrm>
            <a:off x="-1" y="1786"/>
            <a:ext cx="1219517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20"/>
          <p:cNvSpPr txBox="1"/>
          <p:nvPr>
            <p:ph type="title"/>
          </p:nvPr>
        </p:nvSpPr>
        <p:spPr>
          <a:xfrm>
            <a:off x="688430" y="6090827"/>
            <a:ext cx="8412186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67" name="Google Shape;367;p120"/>
          <p:cNvSpPr txBox="1"/>
          <p:nvPr>
            <p:ph idx="1" type="body"/>
          </p:nvPr>
        </p:nvSpPr>
        <p:spPr>
          <a:xfrm>
            <a:off x="14511316" y="1176897"/>
            <a:ext cx="828630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28545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68" name="Google Shape;368;p120"/>
          <p:cNvSpPr txBox="1"/>
          <p:nvPr>
            <p:ph idx="2" type="body"/>
          </p:nvPr>
        </p:nvSpPr>
        <p:spPr>
          <a:xfrm>
            <a:off x="14511316" y="3473531"/>
            <a:ext cx="828630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69" name="Google Shape;369;p120"/>
          <p:cNvSpPr txBox="1"/>
          <p:nvPr>
            <p:ph idx="3" type="body"/>
          </p:nvPr>
        </p:nvSpPr>
        <p:spPr>
          <a:xfrm>
            <a:off x="14511316" y="5723868"/>
            <a:ext cx="828630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70" name="Google Shape;370;p120"/>
          <p:cNvSpPr txBox="1"/>
          <p:nvPr>
            <p:ph idx="4" type="body"/>
          </p:nvPr>
        </p:nvSpPr>
        <p:spPr>
          <a:xfrm>
            <a:off x="14511316" y="8020502"/>
            <a:ext cx="828630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71" name="Google Shape;371;p120"/>
          <p:cNvSpPr txBox="1"/>
          <p:nvPr>
            <p:ph idx="5" type="body"/>
          </p:nvPr>
        </p:nvSpPr>
        <p:spPr>
          <a:xfrm>
            <a:off x="14511316" y="10270844"/>
            <a:ext cx="8286305" cy="15986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372" name="Google Shape;37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20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bg>
      <p:bgPr>
        <a:solidFill>
          <a:srgbClr val="F3F3F3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21"/>
          <p:cNvSpPr/>
          <p:nvPr/>
        </p:nvSpPr>
        <p:spPr>
          <a:xfrm>
            <a:off x="-1" y="1786"/>
            <a:ext cx="12195178" cy="13712430"/>
          </a:xfrm>
          <a:prstGeom prst="rect">
            <a:avLst/>
          </a:prstGeom>
          <a:solidFill>
            <a:srgbClr val="1A96E5"/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21"/>
          <p:cNvSpPr txBox="1"/>
          <p:nvPr>
            <p:ph idx="1" type="body"/>
          </p:nvPr>
        </p:nvSpPr>
        <p:spPr>
          <a:xfrm>
            <a:off x="13814700" y="2132531"/>
            <a:ext cx="9007977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77" name="Google Shape;377;p121"/>
          <p:cNvSpPr txBox="1"/>
          <p:nvPr>
            <p:ph idx="2" type="body"/>
          </p:nvPr>
        </p:nvSpPr>
        <p:spPr>
          <a:xfrm>
            <a:off x="13814700" y="5726347"/>
            <a:ext cx="9007977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75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78" name="Google Shape;378;p121"/>
          <p:cNvSpPr txBox="1"/>
          <p:nvPr>
            <p:ph type="title"/>
          </p:nvPr>
        </p:nvSpPr>
        <p:spPr>
          <a:xfrm>
            <a:off x="688430" y="6090827"/>
            <a:ext cx="8412186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379" name="Google Shape;379;p1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21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bg>
      <p:bgPr>
        <a:solidFill>
          <a:srgbClr val="F3F3F3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22"/>
          <p:cNvSpPr/>
          <p:nvPr/>
        </p:nvSpPr>
        <p:spPr>
          <a:xfrm>
            <a:off x="9665869" y="3572"/>
            <a:ext cx="14724486" cy="13712430"/>
          </a:xfrm>
          <a:prstGeom prst="rect">
            <a:avLst/>
          </a:prstGeom>
          <a:solidFill>
            <a:srgbClr val="1A96E5">
              <a:alpha val="73725"/>
            </a:srgbClr>
          </a:soli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22"/>
          <p:cNvSpPr txBox="1"/>
          <p:nvPr>
            <p:ph idx="1" type="body"/>
          </p:nvPr>
        </p:nvSpPr>
        <p:spPr>
          <a:xfrm>
            <a:off x="10974669" y="6833053"/>
            <a:ext cx="11840299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34992"/>
              </a:lnSpc>
              <a:spcBef>
                <a:spcPts val="1999"/>
              </a:spcBef>
              <a:spcAft>
                <a:spcPts val="0"/>
              </a:spcAft>
              <a:buClr>
                <a:srgbClr val="FFFFFF"/>
              </a:buClr>
              <a:buSzPts val="3998"/>
              <a:buFont typeface="Arial"/>
              <a:buNone/>
              <a:defRPr sz="399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384" name="Google Shape;384;p122"/>
          <p:cNvSpPr txBox="1"/>
          <p:nvPr>
            <p:ph type="title"/>
          </p:nvPr>
        </p:nvSpPr>
        <p:spPr>
          <a:xfrm>
            <a:off x="10974669" y="3975265"/>
            <a:ext cx="11840299" cy="15343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97"/>
              <a:buFont typeface="Arial"/>
              <a:buNone/>
              <a:defRPr b="0" sz="6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8" id="385" name="Google Shape;385;p1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122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вестка дня">
  <p:cSld name="Повестка дня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4"/>
          <p:cNvSpPr txBox="1"/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8" name="Google Shape;48;p4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9" name="Google Shape;49;p4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indent="-228600" lvl="2" marL="1371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indent="-228600" lvl="3" marL="1828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indent="-228600" lvl="4" marL="2286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0" name="Google Shape;50;p44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itle Slide">
  <p:cSld name="21_Title Slide">
    <p:bg>
      <p:bgPr>
        <a:solidFill>
          <a:srgbClr val="F3F3F3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123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389" name="Google Shape;389;p123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23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391" name="Google Shape;391;p1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23"/>
          <p:cNvSpPr/>
          <p:nvPr>
            <p:ph idx="2" type="pic"/>
          </p:nvPr>
        </p:nvSpPr>
        <p:spPr>
          <a:xfrm>
            <a:off x="0" y="2"/>
            <a:ext cx="12195176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93" name="Google Shape;393;p123"/>
          <p:cNvSpPr txBox="1"/>
          <p:nvPr>
            <p:ph type="title"/>
          </p:nvPr>
        </p:nvSpPr>
        <p:spPr>
          <a:xfrm>
            <a:off x="1489260" y="0"/>
            <a:ext cx="2133341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94" name="Google Shape;394;p123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Title Slide">
  <p:cSld name="23_Title Slide">
    <p:bg>
      <p:bgPr>
        <a:solidFill>
          <a:srgbClr val="F3F3F3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124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397" name="Google Shape;397;p124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24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" name="Google Shape;399;p124"/>
          <p:cNvSpPr txBox="1"/>
          <p:nvPr>
            <p:ph type="title"/>
          </p:nvPr>
        </p:nvSpPr>
        <p:spPr>
          <a:xfrm>
            <a:off x="1489260" y="0"/>
            <a:ext cx="2117200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00" name="Google Shape;400;p124"/>
          <p:cNvSpPr txBox="1"/>
          <p:nvPr>
            <p:ph idx="1" type="body"/>
          </p:nvPr>
        </p:nvSpPr>
        <p:spPr>
          <a:xfrm>
            <a:off x="2852635" y="3478397"/>
            <a:ext cx="8800040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60005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1" name="Google Shape;401;p124"/>
          <p:cNvSpPr txBox="1"/>
          <p:nvPr>
            <p:ph idx="2" type="body"/>
          </p:nvPr>
        </p:nvSpPr>
        <p:spPr>
          <a:xfrm>
            <a:off x="2852636" y="4303874"/>
            <a:ext cx="8800039" cy="13731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2" name="Google Shape;402;p124"/>
          <p:cNvSpPr txBox="1"/>
          <p:nvPr>
            <p:ph idx="3" type="body"/>
          </p:nvPr>
        </p:nvSpPr>
        <p:spPr>
          <a:xfrm>
            <a:off x="2852636" y="7243821"/>
            <a:ext cx="8800039" cy="13731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3" name="Google Shape;403;p124"/>
          <p:cNvSpPr txBox="1"/>
          <p:nvPr>
            <p:ph idx="4" type="body"/>
          </p:nvPr>
        </p:nvSpPr>
        <p:spPr>
          <a:xfrm>
            <a:off x="14022639" y="3478397"/>
            <a:ext cx="8800039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4" name="Google Shape;404;p124"/>
          <p:cNvSpPr txBox="1"/>
          <p:nvPr>
            <p:ph idx="5" type="body"/>
          </p:nvPr>
        </p:nvSpPr>
        <p:spPr>
          <a:xfrm>
            <a:off x="14022639" y="4303874"/>
            <a:ext cx="8800039" cy="13731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5" name="Google Shape;405;p124"/>
          <p:cNvSpPr txBox="1"/>
          <p:nvPr>
            <p:ph idx="6" type="body"/>
          </p:nvPr>
        </p:nvSpPr>
        <p:spPr>
          <a:xfrm>
            <a:off x="2852636" y="6415742"/>
            <a:ext cx="8800039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6" name="Google Shape;406;p124"/>
          <p:cNvSpPr txBox="1"/>
          <p:nvPr>
            <p:ph idx="7" type="body"/>
          </p:nvPr>
        </p:nvSpPr>
        <p:spPr>
          <a:xfrm>
            <a:off x="2852636" y="10187287"/>
            <a:ext cx="8800039" cy="13731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7" name="Google Shape;407;p124"/>
          <p:cNvSpPr txBox="1"/>
          <p:nvPr>
            <p:ph idx="8" type="body"/>
          </p:nvPr>
        </p:nvSpPr>
        <p:spPr>
          <a:xfrm>
            <a:off x="2852636" y="9359774"/>
            <a:ext cx="8800039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8" name="Google Shape;408;p124"/>
          <p:cNvSpPr txBox="1"/>
          <p:nvPr>
            <p:ph idx="9" type="body"/>
          </p:nvPr>
        </p:nvSpPr>
        <p:spPr>
          <a:xfrm>
            <a:off x="14022641" y="7243821"/>
            <a:ext cx="8800039" cy="13731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09" name="Google Shape;409;p124"/>
          <p:cNvSpPr txBox="1"/>
          <p:nvPr>
            <p:ph idx="13" type="body"/>
          </p:nvPr>
        </p:nvSpPr>
        <p:spPr>
          <a:xfrm>
            <a:off x="14022641" y="6415742"/>
            <a:ext cx="8800039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10" name="Google Shape;410;p124"/>
          <p:cNvSpPr txBox="1"/>
          <p:nvPr>
            <p:ph idx="14" type="body"/>
          </p:nvPr>
        </p:nvSpPr>
        <p:spPr>
          <a:xfrm>
            <a:off x="14022641" y="10187287"/>
            <a:ext cx="8800039" cy="13731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11" name="Google Shape;411;p124"/>
          <p:cNvSpPr txBox="1"/>
          <p:nvPr>
            <p:ph idx="15" type="body"/>
          </p:nvPr>
        </p:nvSpPr>
        <p:spPr>
          <a:xfrm>
            <a:off x="14022639" y="9359774"/>
            <a:ext cx="8800039" cy="4889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9" id="412" name="Google Shape;412;p1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24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bg>
      <p:bgPr>
        <a:solidFill>
          <a:srgbClr val="F3F3F3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125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416" name="Google Shape;416;p125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25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" name="Google Shape;418;p125"/>
          <p:cNvSpPr txBox="1"/>
          <p:nvPr>
            <p:ph type="title"/>
          </p:nvPr>
        </p:nvSpPr>
        <p:spPr>
          <a:xfrm>
            <a:off x="1489260" y="0"/>
            <a:ext cx="2117200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6" id="419" name="Google Shape;419;p1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125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bg>
      <p:bgPr>
        <a:solidFill>
          <a:srgbClr val="F3F3F3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26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423" name="Google Shape;423;p126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26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13" id="425" name="Google Shape;425;p1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126"/>
          <p:cNvSpPr/>
          <p:nvPr>
            <p:ph idx="2" type="pic"/>
          </p:nvPr>
        </p:nvSpPr>
        <p:spPr>
          <a:xfrm>
            <a:off x="0" y="2"/>
            <a:ext cx="12195176" cy="13714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27" name="Google Shape;427;p126"/>
          <p:cNvSpPr txBox="1"/>
          <p:nvPr>
            <p:ph type="title"/>
          </p:nvPr>
        </p:nvSpPr>
        <p:spPr>
          <a:xfrm>
            <a:off x="1489260" y="0"/>
            <a:ext cx="2133341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8" name="Google Shape;428;p126"/>
          <p:cNvSpPr txBox="1"/>
          <p:nvPr>
            <p:ph idx="1" type="body"/>
          </p:nvPr>
        </p:nvSpPr>
        <p:spPr>
          <a:xfrm>
            <a:off x="13814700" y="2132531"/>
            <a:ext cx="9007977" cy="20304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29" name="Google Shape;429;p126"/>
          <p:cNvSpPr txBox="1"/>
          <p:nvPr>
            <p:ph idx="3" type="body"/>
          </p:nvPr>
        </p:nvSpPr>
        <p:spPr>
          <a:xfrm>
            <a:off x="13814700" y="5726347"/>
            <a:ext cx="9007977" cy="2030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6858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1997E5"/>
              </a:buClr>
              <a:buSzPts val="7200"/>
              <a:buFont typeface="Arial"/>
              <a:buAutoNum type="arabicPeriod"/>
              <a:defRPr sz="72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30" name="Google Shape;430;p126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F3F3F3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7"/>
          <p:cNvSpPr/>
          <p:nvPr/>
        </p:nvSpPr>
        <p:spPr>
          <a:xfrm>
            <a:off x="18810781" y="2634527"/>
            <a:ext cx="3962065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27"/>
          <p:cNvSpPr txBox="1"/>
          <p:nvPr>
            <p:ph idx="1" type="body"/>
          </p:nvPr>
        </p:nvSpPr>
        <p:spPr>
          <a:xfrm>
            <a:off x="19062695" y="3158009"/>
            <a:ext cx="3458235" cy="936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431672" lvl="0" marL="4572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672" lvl="1" marL="9144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31672" lvl="2" marL="13716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31672" lvl="3" marL="18288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31673" lvl="4" marL="2286000" algn="l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198"/>
              <a:buFont typeface="Arial"/>
              <a:buChar char="•"/>
              <a:defRPr sz="31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34" name="Google Shape;434;p127"/>
          <p:cNvSpPr txBox="1"/>
          <p:nvPr>
            <p:ph idx="2" type="body"/>
          </p:nvPr>
        </p:nvSpPr>
        <p:spPr>
          <a:xfrm>
            <a:off x="19062695" y="4361281"/>
            <a:ext cx="34582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35" name="Google Shape;435;p127"/>
          <p:cNvSpPr/>
          <p:nvPr>
            <p:ph idx="3" type="pic"/>
          </p:nvPr>
        </p:nvSpPr>
        <p:spPr>
          <a:xfrm>
            <a:off x="18810781" y="6234529"/>
            <a:ext cx="3962065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36" name="Google Shape;436;p127"/>
          <p:cNvSpPr/>
          <p:nvPr/>
        </p:nvSpPr>
        <p:spPr>
          <a:xfrm>
            <a:off x="1540328" y="2653871"/>
            <a:ext cx="3962067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Google Shape;437;p127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438" name="Google Shape;438;p127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27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127"/>
          <p:cNvSpPr txBox="1"/>
          <p:nvPr>
            <p:ph type="title"/>
          </p:nvPr>
        </p:nvSpPr>
        <p:spPr>
          <a:xfrm>
            <a:off x="1489260" y="0"/>
            <a:ext cx="21172005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41" name="Google Shape;441;p127"/>
          <p:cNvSpPr txBox="1"/>
          <p:nvPr>
            <p:ph idx="4" type="body"/>
          </p:nvPr>
        </p:nvSpPr>
        <p:spPr>
          <a:xfrm>
            <a:off x="1792246" y="3177354"/>
            <a:ext cx="3458232" cy="936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919" lvl="0" marL="457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303030"/>
              </a:buClr>
              <a:buSzPts val="4320"/>
              <a:buFont typeface="Arial"/>
              <a:buChar char="•"/>
              <a:defRPr sz="432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42" name="Google Shape;442;p127"/>
          <p:cNvSpPr txBox="1"/>
          <p:nvPr>
            <p:ph idx="5" type="body"/>
          </p:nvPr>
        </p:nvSpPr>
        <p:spPr>
          <a:xfrm>
            <a:off x="1792246" y="4380624"/>
            <a:ext cx="3458232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43" name="Google Shape;443;p127"/>
          <p:cNvSpPr/>
          <p:nvPr>
            <p:ph idx="6" type="pic"/>
          </p:nvPr>
        </p:nvSpPr>
        <p:spPr>
          <a:xfrm>
            <a:off x="1540328" y="6253874"/>
            <a:ext cx="3962067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44" name="Google Shape;444;p127"/>
          <p:cNvSpPr/>
          <p:nvPr/>
        </p:nvSpPr>
        <p:spPr>
          <a:xfrm>
            <a:off x="5857941" y="2653871"/>
            <a:ext cx="3962067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27"/>
          <p:cNvSpPr txBox="1"/>
          <p:nvPr>
            <p:ph idx="7" type="body"/>
          </p:nvPr>
        </p:nvSpPr>
        <p:spPr>
          <a:xfrm>
            <a:off x="6109856" y="3177354"/>
            <a:ext cx="3458233" cy="936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919" lvl="0" marL="457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303030"/>
              </a:buClr>
              <a:buSzPts val="4320"/>
              <a:buFont typeface="Arial"/>
              <a:buChar char="•"/>
              <a:defRPr sz="432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46" name="Google Shape;446;p127"/>
          <p:cNvSpPr txBox="1"/>
          <p:nvPr>
            <p:ph idx="8" type="body"/>
          </p:nvPr>
        </p:nvSpPr>
        <p:spPr>
          <a:xfrm>
            <a:off x="6109856" y="4380624"/>
            <a:ext cx="34582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47" name="Google Shape;447;p127"/>
          <p:cNvSpPr/>
          <p:nvPr>
            <p:ph idx="9" type="pic"/>
          </p:nvPr>
        </p:nvSpPr>
        <p:spPr>
          <a:xfrm>
            <a:off x="5857941" y="6253874"/>
            <a:ext cx="3962067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48" name="Google Shape;448;p127"/>
          <p:cNvSpPr/>
          <p:nvPr/>
        </p:nvSpPr>
        <p:spPr>
          <a:xfrm>
            <a:off x="10175555" y="2634527"/>
            <a:ext cx="3962065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27"/>
          <p:cNvSpPr txBox="1"/>
          <p:nvPr>
            <p:ph idx="13" type="body"/>
          </p:nvPr>
        </p:nvSpPr>
        <p:spPr>
          <a:xfrm>
            <a:off x="10427469" y="3158009"/>
            <a:ext cx="3458233" cy="936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919" lvl="0" marL="457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303030"/>
              </a:buClr>
              <a:buSzPts val="4320"/>
              <a:buFont typeface="Arial"/>
              <a:buChar char="•"/>
              <a:defRPr sz="432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50" name="Google Shape;450;p127"/>
          <p:cNvSpPr txBox="1"/>
          <p:nvPr>
            <p:ph idx="14" type="body"/>
          </p:nvPr>
        </p:nvSpPr>
        <p:spPr>
          <a:xfrm>
            <a:off x="10427469" y="4361281"/>
            <a:ext cx="34582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51" name="Google Shape;451;p127"/>
          <p:cNvSpPr/>
          <p:nvPr>
            <p:ph idx="15" type="pic"/>
          </p:nvPr>
        </p:nvSpPr>
        <p:spPr>
          <a:xfrm>
            <a:off x="10175555" y="6234529"/>
            <a:ext cx="3962065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52" name="Google Shape;452;p127"/>
          <p:cNvSpPr/>
          <p:nvPr/>
        </p:nvSpPr>
        <p:spPr>
          <a:xfrm>
            <a:off x="14493169" y="2634527"/>
            <a:ext cx="3962065" cy="6480004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27"/>
          <p:cNvSpPr txBox="1"/>
          <p:nvPr>
            <p:ph idx="16" type="body"/>
          </p:nvPr>
        </p:nvSpPr>
        <p:spPr>
          <a:xfrm>
            <a:off x="14745081" y="3158009"/>
            <a:ext cx="3458233" cy="9366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02919" lvl="0" marL="457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303030"/>
              </a:buClr>
              <a:buSzPts val="4320"/>
              <a:buFont typeface="Arial"/>
              <a:buChar char="•"/>
              <a:defRPr sz="432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54" name="Google Shape;454;p127"/>
          <p:cNvSpPr txBox="1"/>
          <p:nvPr>
            <p:ph idx="17" type="body"/>
          </p:nvPr>
        </p:nvSpPr>
        <p:spPr>
          <a:xfrm>
            <a:off x="14745081" y="4361281"/>
            <a:ext cx="3458233" cy="15285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5715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03030"/>
              </a:buClr>
              <a:buSzPts val="5400"/>
              <a:buFont typeface="Arial"/>
              <a:buChar char="•"/>
              <a:defRPr sz="5400">
                <a:solidFill>
                  <a:srgbClr val="30303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55" name="Google Shape;455;p127"/>
          <p:cNvSpPr/>
          <p:nvPr>
            <p:ph idx="18" type="pic"/>
          </p:nvPr>
        </p:nvSpPr>
        <p:spPr>
          <a:xfrm>
            <a:off x="14493169" y="6234529"/>
            <a:ext cx="3962065" cy="288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Рисунок 27" id="456" name="Google Shape;456;p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27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1998E5"/>
        </a:soli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128"/>
          <p:cNvGrpSpPr/>
          <p:nvPr/>
        </p:nvGrpSpPr>
        <p:grpSpPr>
          <a:xfrm>
            <a:off x="20215876" y="12222164"/>
            <a:ext cx="2606804" cy="673999"/>
            <a:chOff x="-1" y="0"/>
            <a:chExt cx="2606803" cy="673998"/>
          </a:xfrm>
        </p:grpSpPr>
        <p:sp>
          <p:nvSpPr>
            <p:cNvPr id="460" name="Google Shape;460;p128"/>
            <p:cNvSpPr/>
            <p:nvPr/>
          </p:nvSpPr>
          <p:spPr>
            <a:xfrm>
              <a:off x="0" y="0"/>
              <a:ext cx="2606800" cy="673997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461" name="Google Shape;461;p12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" y="0"/>
              <a:ext cx="2606803" cy="6739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2" name="Google Shape;462;p128"/>
          <p:cNvSpPr txBox="1"/>
          <p:nvPr>
            <p:ph type="title"/>
          </p:nvPr>
        </p:nvSpPr>
        <p:spPr>
          <a:xfrm>
            <a:off x="1489260" y="0"/>
            <a:ext cx="2133341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97"/>
              <a:buFont typeface="Arial"/>
              <a:buNone/>
              <a:defRPr b="0" sz="539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463" name="Google Shape;463;p128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464" name="Google Shape;464;p128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28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Рисунок 7" id="466" name="Google Shape;466;p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128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1998E5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129"/>
          <p:cNvGrpSpPr/>
          <p:nvPr/>
        </p:nvGrpSpPr>
        <p:grpSpPr>
          <a:xfrm>
            <a:off x="20215876" y="12222164"/>
            <a:ext cx="2606804" cy="673999"/>
            <a:chOff x="-1" y="0"/>
            <a:chExt cx="2606803" cy="673998"/>
          </a:xfrm>
        </p:grpSpPr>
        <p:sp>
          <p:nvSpPr>
            <p:cNvPr id="470" name="Google Shape;470;p129"/>
            <p:cNvSpPr/>
            <p:nvPr/>
          </p:nvSpPr>
          <p:spPr>
            <a:xfrm>
              <a:off x="0" y="0"/>
              <a:ext cx="2606800" cy="673997"/>
            </a:xfrm>
            <a:prstGeom prst="rect">
              <a:avLst/>
            </a:prstGeom>
            <a:solidFill>
              <a:srgbClr val="1998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8.png" id="471" name="Google Shape;471;p12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-1" y="0"/>
              <a:ext cx="2606803" cy="6739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Рисунок 4" id="472" name="Google Shape;472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129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F3F3F3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30"/>
          <p:cNvSpPr/>
          <p:nvPr/>
        </p:nvSpPr>
        <p:spPr>
          <a:xfrm>
            <a:off x="1541604" y="2319435"/>
            <a:ext cx="6746353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6" name="Google Shape;476;p130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477" name="Google Shape;477;p130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30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9" name="Google Shape;479;p130"/>
          <p:cNvSpPr txBox="1"/>
          <p:nvPr>
            <p:ph idx="1" type="body"/>
          </p:nvPr>
        </p:nvSpPr>
        <p:spPr>
          <a:xfrm>
            <a:off x="2081515" y="5233455"/>
            <a:ext cx="556184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rgbClr val="757171"/>
              </a:buClr>
              <a:buSzPts val="2799"/>
              <a:buFont typeface="Arial"/>
              <a:buNone/>
              <a:defRPr sz="2799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80" name="Google Shape;480;p130"/>
          <p:cNvSpPr/>
          <p:nvPr>
            <p:ph idx="2" type="pic"/>
          </p:nvPr>
        </p:nvSpPr>
        <p:spPr>
          <a:xfrm>
            <a:off x="3601780" y="2796345"/>
            <a:ext cx="2521315" cy="2160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81" name="Google Shape;481;p130"/>
          <p:cNvSpPr/>
          <p:nvPr/>
        </p:nvSpPr>
        <p:spPr>
          <a:xfrm>
            <a:off x="16076323" y="2319435"/>
            <a:ext cx="6746355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30"/>
          <p:cNvSpPr txBox="1"/>
          <p:nvPr>
            <p:ph idx="3" type="body"/>
          </p:nvPr>
        </p:nvSpPr>
        <p:spPr>
          <a:xfrm>
            <a:off x="16668577" y="5233455"/>
            <a:ext cx="556184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83" name="Google Shape;483;p130"/>
          <p:cNvSpPr/>
          <p:nvPr>
            <p:ph idx="4" type="pic"/>
          </p:nvPr>
        </p:nvSpPr>
        <p:spPr>
          <a:xfrm>
            <a:off x="18188841" y="2796345"/>
            <a:ext cx="2521315" cy="2160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84" name="Google Shape;484;p130"/>
          <p:cNvSpPr/>
          <p:nvPr/>
        </p:nvSpPr>
        <p:spPr>
          <a:xfrm>
            <a:off x="8782792" y="2319435"/>
            <a:ext cx="6746353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30"/>
          <p:cNvSpPr txBox="1"/>
          <p:nvPr>
            <p:ph idx="5" type="body"/>
          </p:nvPr>
        </p:nvSpPr>
        <p:spPr>
          <a:xfrm>
            <a:off x="9375047" y="5233455"/>
            <a:ext cx="556184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86" name="Google Shape;486;p130"/>
          <p:cNvSpPr/>
          <p:nvPr>
            <p:ph idx="6" type="pic"/>
          </p:nvPr>
        </p:nvSpPr>
        <p:spPr>
          <a:xfrm>
            <a:off x="10895311" y="2796345"/>
            <a:ext cx="2521315" cy="2160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87" name="Google Shape;487;p130"/>
          <p:cNvSpPr/>
          <p:nvPr/>
        </p:nvSpPr>
        <p:spPr>
          <a:xfrm>
            <a:off x="1541604" y="7458364"/>
            <a:ext cx="674635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30"/>
          <p:cNvSpPr txBox="1"/>
          <p:nvPr>
            <p:ph idx="7" type="body"/>
          </p:nvPr>
        </p:nvSpPr>
        <p:spPr>
          <a:xfrm>
            <a:off x="2081515" y="10372384"/>
            <a:ext cx="556184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25252"/>
              </a:buClr>
              <a:buSzPts val="5600"/>
              <a:buFont typeface="Arial"/>
              <a:buNone/>
              <a:defRPr sz="5600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89" name="Google Shape;489;p130"/>
          <p:cNvSpPr/>
          <p:nvPr>
            <p:ph idx="8" type="pic"/>
          </p:nvPr>
        </p:nvSpPr>
        <p:spPr>
          <a:xfrm>
            <a:off x="3601780" y="7935278"/>
            <a:ext cx="2521315" cy="216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90" name="Google Shape;490;p130"/>
          <p:cNvSpPr/>
          <p:nvPr/>
        </p:nvSpPr>
        <p:spPr>
          <a:xfrm>
            <a:off x="16076323" y="7458364"/>
            <a:ext cx="6746355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30"/>
          <p:cNvSpPr txBox="1"/>
          <p:nvPr>
            <p:ph idx="9" type="body"/>
          </p:nvPr>
        </p:nvSpPr>
        <p:spPr>
          <a:xfrm>
            <a:off x="16668577" y="10372384"/>
            <a:ext cx="556184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92" name="Google Shape;492;p130"/>
          <p:cNvSpPr/>
          <p:nvPr>
            <p:ph idx="13" type="pic"/>
          </p:nvPr>
        </p:nvSpPr>
        <p:spPr>
          <a:xfrm>
            <a:off x="18188841" y="7935278"/>
            <a:ext cx="2521315" cy="216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93" name="Google Shape;493;p130"/>
          <p:cNvSpPr/>
          <p:nvPr/>
        </p:nvSpPr>
        <p:spPr>
          <a:xfrm>
            <a:off x="8782792" y="7458364"/>
            <a:ext cx="6746353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30"/>
          <p:cNvSpPr txBox="1"/>
          <p:nvPr>
            <p:ph idx="14" type="body"/>
          </p:nvPr>
        </p:nvSpPr>
        <p:spPr>
          <a:xfrm>
            <a:off x="9375047" y="10372384"/>
            <a:ext cx="5561841" cy="1239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495" name="Google Shape;495;p130"/>
          <p:cNvSpPr/>
          <p:nvPr>
            <p:ph idx="15" type="pic"/>
          </p:nvPr>
        </p:nvSpPr>
        <p:spPr>
          <a:xfrm>
            <a:off x="10895311" y="7935278"/>
            <a:ext cx="2521315" cy="216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96" name="Google Shape;496;p130"/>
          <p:cNvSpPr txBox="1"/>
          <p:nvPr>
            <p:ph type="title"/>
          </p:nvPr>
        </p:nvSpPr>
        <p:spPr>
          <a:xfrm>
            <a:off x="1489260" y="0"/>
            <a:ext cx="2133341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Рисунок 24" id="497" name="Google Shape;497;p1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130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rgbClr val="F3F3F3"/>
        </a:solid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131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501" name="Google Shape;501;p131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31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3" name="Google Shape;503;p131"/>
          <p:cNvSpPr txBox="1"/>
          <p:nvPr>
            <p:ph type="title"/>
          </p:nvPr>
        </p:nvSpPr>
        <p:spPr>
          <a:xfrm>
            <a:off x="1489260" y="0"/>
            <a:ext cx="2133341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04" name="Google Shape;504;p131"/>
          <p:cNvSpPr/>
          <p:nvPr/>
        </p:nvSpPr>
        <p:spPr>
          <a:xfrm>
            <a:off x="12376126" y="2319435"/>
            <a:ext cx="10446549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31"/>
          <p:cNvSpPr txBox="1"/>
          <p:nvPr>
            <p:ph idx="1" type="body"/>
          </p:nvPr>
        </p:nvSpPr>
        <p:spPr>
          <a:xfrm>
            <a:off x="15183345" y="2767863"/>
            <a:ext cx="6898721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3998"/>
              <a:buFont typeface="Arial"/>
              <a:buNone/>
              <a:defRPr sz="39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06" name="Google Shape;506;p131"/>
          <p:cNvSpPr/>
          <p:nvPr>
            <p:ph idx="2" type="pic"/>
          </p:nvPr>
        </p:nvSpPr>
        <p:spPr>
          <a:xfrm>
            <a:off x="12968382" y="2745545"/>
            <a:ext cx="1964609" cy="16830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07" name="Google Shape;507;p131"/>
          <p:cNvSpPr txBox="1"/>
          <p:nvPr>
            <p:ph idx="3" type="body"/>
          </p:nvPr>
        </p:nvSpPr>
        <p:spPr>
          <a:xfrm>
            <a:off x="15183345" y="4108917"/>
            <a:ext cx="68987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08" name="Google Shape;508;p131"/>
          <p:cNvSpPr/>
          <p:nvPr/>
        </p:nvSpPr>
        <p:spPr>
          <a:xfrm>
            <a:off x="1489260" y="2319435"/>
            <a:ext cx="10446549" cy="4576126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31"/>
          <p:cNvSpPr txBox="1"/>
          <p:nvPr>
            <p:ph idx="4" type="body"/>
          </p:nvPr>
        </p:nvSpPr>
        <p:spPr>
          <a:xfrm>
            <a:off x="4296480" y="2767863"/>
            <a:ext cx="6898721" cy="1007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10" name="Google Shape;510;p131"/>
          <p:cNvSpPr/>
          <p:nvPr>
            <p:ph idx="5" type="pic"/>
          </p:nvPr>
        </p:nvSpPr>
        <p:spPr>
          <a:xfrm>
            <a:off x="2081515" y="2745545"/>
            <a:ext cx="1964609" cy="16830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11" name="Google Shape;511;p131"/>
          <p:cNvSpPr txBox="1"/>
          <p:nvPr>
            <p:ph idx="6" type="body"/>
          </p:nvPr>
        </p:nvSpPr>
        <p:spPr>
          <a:xfrm>
            <a:off x="4296480" y="4108917"/>
            <a:ext cx="68987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12" name="Google Shape;512;p131"/>
          <p:cNvSpPr/>
          <p:nvPr/>
        </p:nvSpPr>
        <p:spPr>
          <a:xfrm>
            <a:off x="12376126" y="7420826"/>
            <a:ext cx="10446549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22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3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31"/>
          <p:cNvSpPr txBox="1"/>
          <p:nvPr>
            <p:ph idx="7" type="body"/>
          </p:nvPr>
        </p:nvSpPr>
        <p:spPr>
          <a:xfrm>
            <a:off x="15183345" y="7869252"/>
            <a:ext cx="6898721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14" name="Google Shape;514;p131"/>
          <p:cNvSpPr/>
          <p:nvPr>
            <p:ph idx="8" type="pic"/>
          </p:nvPr>
        </p:nvSpPr>
        <p:spPr>
          <a:xfrm>
            <a:off x="12968382" y="7846937"/>
            <a:ext cx="1964609" cy="1683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15" name="Google Shape;515;p131"/>
          <p:cNvSpPr txBox="1"/>
          <p:nvPr>
            <p:ph idx="9" type="body"/>
          </p:nvPr>
        </p:nvSpPr>
        <p:spPr>
          <a:xfrm>
            <a:off x="15183345" y="9210305"/>
            <a:ext cx="68987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16" name="Google Shape;516;p131"/>
          <p:cNvSpPr/>
          <p:nvPr/>
        </p:nvSpPr>
        <p:spPr>
          <a:xfrm>
            <a:off x="1489260" y="7420826"/>
            <a:ext cx="10446549" cy="4576122"/>
          </a:xfrm>
          <a:prstGeom prst="roundRect">
            <a:avLst>
              <a:gd fmla="val 1231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dir="5400000" dist="25400">
              <a:srgbClr val="000000">
                <a:alpha val="14901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31"/>
          <p:cNvSpPr txBox="1"/>
          <p:nvPr>
            <p:ph idx="13" type="body"/>
          </p:nvPr>
        </p:nvSpPr>
        <p:spPr>
          <a:xfrm>
            <a:off x="4296480" y="7869252"/>
            <a:ext cx="6898721" cy="10073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404140"/>
              </a:buClr>
              <a:buSzPts val="8000"/>
              <a:buFont typeface="Arial"/>
              <a:buNone/>
              <a:defRPr sz="8000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18" name="Google Shape;518;p131"/>
          <p:cNvSpPr/>
          <p:nvPr>
            <p:ph idx="14" type="pic"/>
          </p:nvPr>
        </p:nvSpPr>
        <p:spPr>
          <a:xfrm>
            <a:off x="2081515" y="7846937"/>
            <a:ext cx="1964609" cy="1683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19" name="Google Shape;519;p131"/>
          <p:cNvSpPr txBox="1"/>
          <p:nvPr>
            <p:ph idx="15" type="body"/>
          </p:nvPr>
        </p:nvSpPr>
        <p:spPr>
          <a:xfrm>
            <a:off x="4296480" y="9210305"/>
            <a:ext cx="6898721" cy="19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64285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24" id="520" name="Google Shape;520;p1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131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 1">
  <p:cSld name="4_Title Slide 1">
    <p:bg>
      <p:bgPr>
        <a:solidFill>
          <a:srgbClr val="F3F3F3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" name="Google Shape;523;p132"/>
          <p:cNvGrpSpPr/>
          <p:nvPr/>
        </p:nvGrpSpPr>
        <p:grpSpPr>
          <a:xfrm>
            <a:off x="-986823" y="1799298"/>
            <a:ext cx="13182004" cy="72204"/>
            <a:chOff x="0" y="-2"/>
            <a:chExt cx="13182003" cy="72203"/>
          </a:xfrm>
        </p:grpSpPr>
        <p:sp>
          <p:nvSpPr>
            <p:cNvPr id="524" name="Google Shape;524;p132"/>
            <p:cNvSpPr/>
            <p:nvPr/>
          </p:nvSpPr>
          <p:spPr>
            <a:xfrm>
              <a:off x="0" y="198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32"/>
            <p:cNvSpPr/>
            <p:nvPr/>
          </p:nvSpPr>
          <p:spPr>
            <a:xfrm>
              <a:off x="259370" y="-2"/>
              <a:ext cx="12922633" cy="72003"/>
            </a:xfrm>
            <a:prstGeom prst="rect">
              <a:avLst/>
            </a:prstGeom>
            <a:solidFill>
              <a:srgbClr val="1997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132"/>
          <p:cNvSpPr txBox="1"/>
          <p:nvPr>
            <p:ph type="title"/>
          </p:nvPr>
        </p:nvSpPr>
        <p:spPr>
          <a:xfrm>
            <a:off x="1487576" y="0"/>
            <a:ext cx="21333416" cy="179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140"/>
              </a:buClr>
              <a:buSzPts val="5397"/>
              <a:buFont typeface="Arial"/>
              <a:buNone/>
              <a:defRPr b="0" sz="5397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7" name="Google Shape;527;p132"/>
          <p:cNvSpPr/>
          <p:nvPr>
            <p:ph idx="2" type="pic"/>
          </p:nvPr>
        </p:nvSpPr>
        <p:spPr>
          <a:xfrm>
            <a:off x="12017047" y="3290887"/>
            <a:ext cx="10805629" cy="7200004"/>
          </a:xfrm>
          <a:prstGeom prst="rect">
            <a:avLst/>
          </a:prstGeom>
          <a:noFill/>
          <a:ln>
            <a:noFill/>
          </a:ln>
          <a:effectLst>
            <a:outerShdw blurRad="127000" rotWithShape="0" dir="2700000" dist="76200">
              <a:srgbClr val="000000">
                <a:alpha val="9803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28" name="Google Shape;528;p132"/>
          <p:cNvSpPr txBox="1"/>
          <p:nvPr>
            <p:ph idx="1" type="body"/>
          </p:nvPr>
        </p:nvSpPr>
        <p:spPr>
          <a:xfrm>
            <a:off x="1489260" y="4917106"/>
            <a:ext cx="9077565" cy="14827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18167"/>
              </a:lnSpc>
              <a:spcBef>
                <a:spcPts val="1999"/>
              </a:spcBef>
              <a:spcAft>
                <a:spcPts val="0"/>
              </a:spcAft>
              <a:buClr>
                <a:srgbClr val="404140"/>
              </a:buClr>
              <a:buSzPts val="4398"/>
              <a:buFont typeface="Arial"/>
              <a:buNone/>
              <a:defRPr sz="4398">
                <a:solidFill>
                  <a:srgbClr val="40414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sp>
        <p:nvSpPr>
          <p:cNvPr id="529" name="Google Shape;529;p132"/>
          <p:cNvSpPr txBox="1"/>
          <p:nvPr>
            <p:ph idx="3" type="body"/>
          </p:nvPr>
        </p:nvSpPr>
        <p:spPr>
          <a:xfrm>
            <a:off x="1489257" y="6399831"/>
            <a:ext cx="9077568" cy="14827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rgbClr val="757171"/>
              </a:buClr>
              <a:buSzPts val="5600"/>
              <a:buFont typeface="Arial"/>
              <a:buNone/>
              <a:defRPr sz="5600">
                <a:solidFill>
                  <a:srgbClr val="75717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8200" lvl="1" marL="914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2pPr>
            <a:lvl3pPr indent="-838200" lvl="2" marL="1371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3pPr>
            <a:lvl4pPr indent="-838200" lvl="3" marL="1828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4pPr>
            <a:lvl5pPr indent="-838200" lvl="4" marL="22860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5pPr>
            <a:lvl6pPr indent="-838200" lvl="5" marL="27432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6pPr>
            <a:lvl7pPr indent="-838200" lvl="6" marL="32004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7pPr>
            <a:lvl8pPr indent="-838200" lvl="7" marL="36576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8pPr>
            <a:lvl9pPr indent="-838200" lvl="8" marL="411480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SzPts val="9600"/>
              <a:buChar char="•"/>
              <a:defRPr/>
            </a:lvl9pPr>
          </a:lstStyle>
          <a:p/>
        </p:txBody>
      </p:sp>
      <p:pic>
        <p:nvPicPr>
          <p:cNvPr descr="Рисунок 10" id="530" name="Google Shape;530;p1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215877" y="11256442"/>
            <a:ext cx="2606801" cy="260544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132"/>
          <p:cNvSpPr txBox="1"/>
          <p:nvPr>
            <p:ph idx="12" type="sldNum"/>
          </p:nvPr>
        </p:nvSpPr>
        <p:spPr>
          <a:xfrm>
            <a:off x="17102795" y="12528102"/>
            <a:ext cx="372406" cy="36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99">
                <a:solidFill>
                  <a:srgbClr val="30303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2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29" Type="http://schemas.openxmlformats.org/officeDocument/2006/relationships/theme" Target="../theme/theme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45.xml"/></Relationships>
</file>

<file path=ppt/slideMasters/_rels/slideMaster3.xml.rels><?xml version="1.0" encoding="UTF-8" standalone="yes"?><Relationships xmlns="http://schemas.openxmlformats.org/package/2006/relationships"><Relationship Id="rId190" Type="http://schemas.openxmlformats.org/officeDocument/2006/relationships/slideLayout" Target="../slideLayouts/slideLayout245.xml"/><Relationship Id="rId194" Type="http://schemas.openxmlformats.org/officeDocument/2006/relationships/slideLayout" Target="../slideLayouts/slideLayout249.xml"/><Relationship Id="rId193" Type="http://schemas.openxmlformats.org/officeDocument/2006/relationships/slideLayout" Target="../slideLayouts/slideLayout248.xml"/><Relationship Id="rId192" Type="http://schemas.openxmlformats.org/officeDocument/2006/relationships/slideLayout" Target="../slideLayouts/slideLayout247.xml"/><Relationship Id="rId191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242.xml"/><Relationship Id="rId186" Type="http://schemas.openxmlformats.org/officeDocument/2006/relationships/slideLayout" Target="../slideLayouts/slideLayout241.xml"/><Relationship Id="rId185" Type="http://schemas.openxmlformats.org/officeDocument/2006/relationships/slideLayout" Target="../slideLayouts/slideLayout240.xml"/><Relationship Id="rId184" Type="http://schemas.openxmlformats.org/officeDocument/2006/relationships/slideLayout" Target="../slideLayouts/slideLayout239.xml"/><Relationship Id="rId189" Type="http://schemas.openxmlformats.org/officeDocument/2006/relationships/slideLayout" Target="../slideLayouts/slideLayout244.xml"/><Relationship Id="rId188" Type="http://schemas.openxmlformats.org/officeDocument/2006/relationships/slideLayout" Target="../slideLayouts/slideLayout243.xml"/><Relationship Id="rId183" Type="http://schemas.openxmlformats.org/officeDocument/2006/relationships/slideLayout" Target="../slideLayouts/slideLayout238.xml"/><Relationship Id="rId182" Type="http://schemas.openxmlformats.org/officeDocument/2006/relationships/slideLayout" Target="../slideLayouts/slideLayout237.xml"/><Relationship Id="rId181" Type="http://schemas.openxmlformats.org/officeDocument/2006/relationships/slideLayout" Target="../slideLayouts/slideLayout236.xml"/><Relationship Id="rId180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231.xml"/><Relationship Id="rId297" Type="http://schemas.openxmlformats.org/officeDocument/2006/relationships/slideLayout" Target="../slideLayouts/slideLayout352.xml"/><Relationship Id="rId175" Type="http://schemas.openxmlformats.org/officeDocument/2006/relationships/slideLayout" Target="../slideLayouts/slideLayout230.xml"/><Relationship Id="rId296" Type="http://schemas.openxmlformats.org/officeDocument/2006/relationships/slideLayout" Target="../slideLayouts/slideLayout351.xml"/><Relationship Id="rId174" Type="http://schemas.openxmlformats.org/officeDocument/2006/relationships/slideLayout" Target="../slideLayouts/slideLayout229.xml"/><Relationship Id="rId295" Type="http://schemas.openxmlformats.org/officeDocument/2006/relationships/slideLayout" Target="../slideLayouts/slideLayout350.xml"/><Relationship Id="rId173" Type="http://schemas.openxmlformats.org/officeDocument/2006/relationships/slideLayout" Target="../slideLayouts/slideLayout228.xml"/><Relationship Id="rId294" Type="http://schemas.openxmlformats.org/officeDocument/2006/relationships/slideLayout" Target="../slideLayouts/slideLayout349.xml"/><Relationship Id="rId179" Type="http://schemas.openxmlformats.org/officeDocument/2006/relationships/slideLayout" Target="../slideLayouts/slideLayout234.xml"/><Relationship Id="rId178" Type="http://schemas.openxmlformats.org/officeDocument/2006/relationships/slideLayout" Target="../slideLayouts/slideLayout233.xml"/><Relationship Id="rId299" Type="http://schemas.openxmlformats.org/officeDocument/2006/relationships/slideLayout" Target="../slideLayouts/slideLayout354.xml"/><Relationship Id="rId177" Type="http://schemas.openxmlformats.org/officeDocument/2006/relationships/slideLayout" Target="../slideLayouts/slideLayout232.xml"/><Relationship Id="rId298" Type="http://schemas.openxmlformats.org/officeDocument/2006/relationships/slideLayout" Target="../slideLayouts/slideLayout353.xml"/><Relationship Id="rId198" Type="http://schemas.openxmlformats.org/officeDocument/2006/relationships/slideLayout" Target="../slideLayouts/slideLayout253.xml"/><Relationship Id="rId197" Type="http://schemas.openxmlformats.org/officeDocument/2006/relationships/slideLayout" Target="../slideLayouts/slideLayout252.xml"/><Relationship Id="rId196" Type="http://schemas.openxmlformats.org/officeDocument/2006/relationships/slideLayout" Target="../slideLayouts/slideLayout251.xml"/><Relationship Id="rId195" Type="http://schemas.openxmlformats.org/officeDocument/2006/relationships/slideLayout" Target="../slideLayouts/slideLayout250.xml"/><Relationship Id="rId199" Type="http://schemas.openxmlformats.org/officeDocument/2006/relationships/slideLayout" Target="../slideLayouts/slideLayout254.xml"/><Relationship Id="rId150" Type="http://schemas.openxmlformats.org/officeDocument/2006/relationships/slideLayout" Target="../slideLayouts/slideLayout205.xml"/><Relationship Id="rId271" Type="http://schemas.openxmlformats.org/officeDocument/2006/relationships/slideLayout" Target="../slideLayouts/slideLayout326.xml"/><Relationship Id="rId392" Type="http://schemas.openxmlformats.org/officeDocument/2006/relationships/slideLayout" Target="../slideLayouts/slideLayout447.xml"/><Relationship Id="rId270" Type="http://schemas.openxmlformats.org/officeDocument/2006/relationships/slideLayout" Target="../slideLayouts/slideLayout325.xml"/><Relationship Id="rId391" Type="http://schemas.openxmlformats.org/officeDocument/2006/relationships/slideLayout" Target="../slideLayouts/slideLayout446.xml"/><Relationship Id="rId390" Type="http://schemas.openxmlformats.org/officeDocument/2006/relationships/slideLayout" Target="../slideLayouts/slideLayout445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149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59.xml"/><Relationship Id="rId148" Type="http://schemas.openxmlformats.org/officeDocument/2006/relationships/slideLayout" Target="../slideLayouts/slideLayout203.xml"/><Relationship Id="rId269" Type="http://schemas.openxmlformats.org/officeDocument/2006/relationships/slideLayout" Target="../slideLayouts/slideLayout324.xml"/><Relationship Id="rId9" Type="http://schemas.openxmlformats.org/officeDocument/2006/relationships/slideLayout" Target="../slideLayouts/slideLayout64.xml"/><Relationship Id="rId143" Type="http://schemas.openxmlformats.org/officeDocument/2006/relationships/slideLayout" Target="../slideLayouts/slideLayout198.xml"/><Relationship Id="rId264" Type="http://schemas.openxmlformats.org/officeDocument/2006/relationships/slideLayout" Target="../slideLayouts/slideLayout319.xml"/><Relationship Id="rId385" Type="http://schemas.openxmlformats.org/officeDocument/2006/relationships/slideLayout" Target="../slideLayouts/slideLayout440.xml"/><Relationship Id="rId142" Type="http://schemas.openxmlformats.org/officeDocument/2006/relationships/slideLayout" Target="../slideLayouts/slideLayout197.xml"/><Relationship Id="rId263" Type="http://schemas.openxmlformats.org/officeDocument/2006/relationships/slideLayout" Target="../slideLayouts/slideLayout318.xml"/><Relationship Id="rId384" Type="http://schemas.openxmlformats.org/officeDocument/2006/relationships/slideLayout" Target="../slideLayouts/slideLayout439.xml"/><Relationship Id="rId141" Type="http://schemas.openxmlformats.org/officeDocument/2006/relationships/slideLayout" Target="../slideLayouts/slideLayout196.xml"/><Relationship Id="rId262" Type="http://schemas.openxmlformats.org/officeDocument/2006/relationships/slideLayout" Target="../slideLayouts/slideLayout317.xml"/><Relationship Id="rId383" Type="http://schemas.openxmlformats.org/officeDocument/2006/relationships/slideLayout" Target="../slideLayouts/slideLayout438.xml"/><Relationship Id="rId140" Type="http://schemas.openxmlformats.org/officeDocument/2006/relationships/slideLayout" Target="../slideLayouts/slideLayout195.xml"/><Relationship Id="rId261" Type="http://schemas.openxmlformats.org/officeDocument/2006/relationships/slideLayout" Target="../slideLayouts/slideLayout316.xml"/><Relationship Id="rId382" Type="http://schemas.openxmlformats.org/officeDocument/2006/relationships/slideLayout" Target="../slideLayouts/slideLayout437.xml"/><Relationship Id="rId5" Type="http://schemas.openxmlformats.org/officeDocument/2006/relationships/slideLayout" Target="../slideLayouts/slideLayout60.xml"/><Relationship Id="rId147" Type="http://schemas.openxmlformats.org/officeDocument/2006/relationships/slideLayout" Target="../slideLayouts/slideLayout202.xml"/><Relationship Id="rId268" Type="http://schemas.openxmlformats.org/officeDocument/2006/relationships/slideLayout" Target="../slideLayouts/slideLayout323.xml"/><Relationship Id="rId389" Type="http://schemas.openxmlformats.org/officeDocument/2006/relationships/slideLayout" Target="../slideLayouts/slideLayout444.xml"/><Relationship Id="rId6" Type="http://schemas.openxmlformats.org/officeDocument/2006/relationships/slideLayout" Target="../slideLayouts/slideLayout61.xml"/><Relationship Id="rId146" Type="http://schemas.openxmlformats.org/officeDocument/2006/relationships/slideLayout" Target="../slideLayouts/slideLayout201.xml"/><Relationship Id="rId267" Type="http://schemas.openxmlformats.org/officeDocument/2006/relationships/slideLayout" Target="../slideLayouts/slideLayout322.xml"/><Relationship Id="rId388" Type="http://schemas.openxmlformats.org/officeDocument/2006/relationships/slideLayout" Target="../slideLayouts/slideLayout443.xml"/><Relationship Id="rId7" Type="http://schemas.openxmlformats.org/officeDocument/2006/relationships/slideLayout" Target="../slideLayouts/slideLayout62.xml"/><Relationship Id="rId145" Type="http://schemas.openxmlformats.org/officeDocument/2006/relationships/slideLayout" Target="../slideLayouts/slideLayout200.xml"/><Relationship Id="rId266" Type="http://schemas.openxmlformats.org/officeDocument/2006/relationships/slideLayout" Target="../slideLayouts/slideLayout321.xml"/><Relationship Id="rId387" Type="http://schemas.openxmlformats.org/officeDocument/2006/relationships/slideLayout" Target="../slideLayouts/slideLayout442.xml"/><Relationship Id="rId8" Type="http://schemas.openxmlformats.org/officeDocument/2006/relationships/slideLayout" Target="../slideLayouts/slideLayout63.xml"/><Relationship Id="rId144" Type="http://schemas.openxmlformats.org/officeDocument/2006/relationships/slideLayout" Target="../slideLayouts/slideLayout199.xml"/><Relationship Id="rId265" Type="http://schemas.openxmlformats.org/officeDocument/2006/relationships/slideLayout" Target="../slideLayouts/slideLayout320.xml"/><Relationship Id="rId386" Type="http://schemas.openxmlformats.org/officeDocument/2006/relationships/slideLayout" Target="../slideLayouts/slideLayout441.xml"/><Relationship Id="rId260" Type="http://schemas.openxmlformats.org/officeDocument/2006/relationships/slideLayout" Target="../slideLayouts/slideLayout315.xml"/><Relationship Id="rId381" Type="http://schemas.openxmlformats.org/officeDocument/2006/relationships/slideLayout" Target="../slideLayouts/slideLayout436.xml"/><Relationship Id="rId380" Type="http://schemas.openxmlformats.org/officeDocument/2006/relationships/slideLayout" Target="../slideLayouts/slideLayout435.xml"/><Relationship Id="rId139" Type="http://schemas.openxmlformats.org/officeDocument/2006/relationships/slideLayout" Target="../slideLayouts/slideLayout194.xml"/><Relationship Id="rId138" Type="http://schemas.openxmlformats.org/officeDocument/2006/relationships/slideLayout" Target="../slideLayouts/slideLayout193.xml"/><Relationship Id="rId259" Type="http://schemas.openxmlformats.org/officeDocument/2006/relationships/slideLayout" Target="../slideLayouts/slideLayout314.xml"/><Relationship Id="rId137" Type="http://schemas.openxmlformats.org/officeDocument/2006/relationships/slideLayout" Target="../slideLayouts/slideLayout192.xml"/><Relationship Id="rId258" Type="http://schemas.openxmlformats.org/officeDocument/2006/relationships/slideLayout" Target="../slideLayouts/slideLayout313.xml"/><Relationship Id="rId379" Type="http://schemas.openxmlformats.org/officeDocument/2006/relationships/slideLayout" Target="../slideLayouts/slideLayout434.xml"/><Relationship Id="rId132" Type="http://schemas.openxmlformats.org/officeDocument/2006/relationships/slideLayout" Target="../slideLayouts/slideLayout187.xml"/><Relationship Id="rId253" Type="http://schemas.openxmlformats.org/officeDocument/2006/relationships/slideLayout" Target="../slideLayouts/slideLayout308.xml"/><Relationship Id="rId374" Type="http://schemas.openxmlformats.org/officeDocument/2006/relationships/slideLayout" Target="../slideLayouts/slideLayout429.xml"/><Relationship Id="rId131" Type="http://schemas.openxmlformats.org/officeDocument/2006/relationships/slideLayout" Target="../slideLayouts/slideLayout186.xml"/><Relationship Id="rId252" Type="http://schemas.openxmlformats.org/officeDocument/2006/relationships/slideLayout" Target="../slideLayouts/slideLayout307.xml"/><Relationship Id="rId373" Type="http://schemas.openxmlformats.org/officeDocument/2006/relationships/slideLayout" Target="../slideLayouts/slideLayout428.xml"/><Relationship Id="rId130" Type="http://schemas.openxmlformats.org/officeDocument/2006/relationships/slideLayout" Target="../slideLayouts/slideLayout185.xml"/><Relationship Id="rId251" Type="http://schemas.openxmlformats.org/officeDocument/2006/relationships/slideLayout" Target="../slideLayouts/slideLayout306.xml"/><Relationship Id="rId372" Type="http://schemas.openxmlformats.org/officeDocument/2006/relationships/slideLayout" Target="../slideLayouts/slideLayout427.xml"/><Relationship Id="rId250" Type="http://schemas.openxmlformats.org/officeDocument/2006/relationships/slideLayout" Target="../slideLayouts/slideLayout305.xml"/><Relationship Id="rId371" Type="http://schemas.openxmlformats.org/officeDocument/2006/relationships/slideLayout" Target="../slideLayouts/slideLayout426.xml"/><Relationship Id="rId136" Type="http://schemas.openxmlformats.org/officeDocument/2006/relationships/slideLayout" Target="../slideLayouts/slideLayout191.xml"/><Relationship Id="rId257" Type="http://schemas.openxmlformats.org/officeDocument/2006/relationships/slideLayout" Target="../slideLayouts/slideLayout312.xml"/><Relationship Id="rId378" Type="http://schemas.openxmlformats.org/officeDocument/2006/relationships/slideLayout" Target="../slideLayouts/slideLayout433.xml"/><Relationship Id="rId135" Type="http://schemas.openxmlformats.org/officeDocument/2006/relationships/slideLayout" Target="../slideLayouts/slideLayout190.xml"/><Relationship Id="rId256" Type="http://schemas.openxmlformats.org/officeDocument/2006/relationships/slideLayout" Target="../slideLayouts/slideLayout311.xml"/><Relationship Id="rId377" Type="http://schemas.openxmlformats.org/officeDocument/2006/relationships/slideLayout" Target="../slideLayouts/slideLayout432.xml"/><Relationship Id="rId134" Type="http://schemas.openxmlformats.org/officeDocument/2006/relationships/slideLayout" Target="../slideLayouts/slideLayout189.xml"/><Relationship Id="rId255" Type="http://schemas.openxmlformats.org/officeDocument/2006/relationships/slideLayout" Target="../slideLayouts/slideLayout310.xml"/><Relationship Id="rId376" Type="http://schemas.openxmlformats.org/officeDocument/2006/relationships/slideLayout" Target="../slideLayouts/slideLayout431.xml"/><Relationship Id="rId133" Type="http://schemas.openxmlformats.org/officeDocument/2006/relationships/slideLayout" Target="../slideLayouts/slideLayout188.xml"/><Relationship Id="rId254" Type="http://schemas.openxmlformats.org/officeDocument/2006/relationships/slideLayout" Target="../slideLayouts/slideLayout309.xml"/><Relationship Id="rId375" Type="http://schemas.openxmlformats.org/officeDocument/2006/relationships/slideLayout" Target="../slideLayouts/slideLayout430.xml"/><Relationship Id="rId172" Type="http://schemas.openxmlformats.org/officeDocument/2006/relationships/slideLayout" Target="../slideLayouts/slideLayout227.xml"/><Relationship Id="rId293" Type="http://schemas.openxmlformats.org/officeDocument/2006/relationships/slideLayout" Target="../slideLayouts/slideLayout348.xml"/><Relationship Id="rId171" Type="http://schemas.openxmlformats.org/officeDocument/2006/relationships/slideLayout" Target="../slideLayouts/slideLayout226.xml"/><Relationship Id="rId292" Type="http://schemas.openxmlformats.org/officeDocument/2006/relationships/slideLayout" Target="../slideLayouts/slideLayout347.xml"/><Relationship Id="rId170" Type="http://schemas.openxmlformats.org/officeDocument/2006/relationships/slideLayout" Target="../slideLayouts/slideLayout225.xml"/><Relationship Id="rId291" Type="http://schemas.openxmlformats.org/officeDocument/2006/relationships/slideLayout" Target="../slideLayouts/slideLayout346.xml"/><Relationship Id="rId290" Type="http://schemas.openxmlformats.org/officeDocument/2006/relationships/slideLayout" Target="../slideLayouts/slideLayout345.xml"/><Relationship Id="rId165" Type="http://schemas.openxmlformats.org/officeDocument/2006/relationships/slideLayout" Target="../slideLayouts/slideLayout220.xml"/><Relationship Id="rId286" Type="http://schemas.openxmlformats.org/officeDocument/2006/relationships/slideLayout" Target="../slideLayouts/slideLayout341.xml"/><Relationship Id="rId164" Type="http://schemas.openxmlformats.org/officeDocument/2006/relationships/slideLayout" Target="../slideLayouts/slideLayout219.xml"/><Relationship Id="rId285" Type="http://schemas.openxmlformats.org/officeDocument/2006/relationships/slideLayout" Target="../slideLayouts/slideLayout340.xml"/><Relationship Id="rId163" Type="http://schemas.openxmlformats.org/officeDocument/2006/relationships/slideLayout" Target="../slideLayouts/slideLayout218.xml"/><Relationship Id="rId284" Type="http://schemas.openxmlformats.org/officeDocument/2006/relationships/slideLayout" Target="../slideLayouts/slideLayout339.xml"/><Relationship Id="rId162" Type="http://schemas.openxmlformats.org/officeDocument/2006/relationships/slideLayout" Target="../slideLayouts/slideLayout217.xml"/><Relationship Id="rId283" Type="http://schemas.openxmlformats.org/officeDocument/2006/relationships/slideLayout" Target="../slideLayouts/slideLayout338.xml"/><Relationship Id="rId169" Type="http://schemas.openxmlformats.org/officeDocument/2006/relationships/slideLayout" Target="../slideLayouts/slideLayout224.xml"/><Relationship Id="rId168" Type="http://schemas.openxmlformats.org/officeDocument/2006/relationships/slideLayout" Target="../slideLayouts/slideLayout223.xml"/><Relationship Id="rId289" Type="http://schemas.openxmlformats.org/officeDocument/2006/relationships/slideLayout" Target="../slideLayouts/slideLayout344.xml"/><Relationship Id="rId167" Type="http://schemas.openxmlformats.org/officeDocument/2006/relationships/slideLayout" Target="../slideLayouts/slideLayout222.xml"/><Relationship Id="rId288" Type="http://schemas.openxmlformats.org/officeDocument/2006/relationships/slideLayout" Target="../slideLayouts/slideLayout343.xml"/><Relationship Id="rId166" Type="http://schemas.openxmlformats.org/officeDocument/2006/relationships/slideLayout" Target="../slideLayouts/slideLayout221.xml"/><Relationship Id="rId287" Type="http://schemas.openxmlformats.org/officeDocument/2006/relationships/slideLayout" Target="../slideLayouts/slideLayout342.xml"/><Relationship Id="rId161" Type="http://schemas.openxmlformats.org/officeDocument/2006/relationships/slideLayout" Target="../slideLayouts/slideLayout216.xml"/><Relationship Id="rId282" Type="http://schemas.openxmlformats.org/officeDocument/2006/relationships/slideLayout" Target="../slideLayouts/slideLayout337.xml"/><Relationship Id="rId160" Type="http://schemas.openxmlformats.org/officeDocument/2006/relationships/slideLayout" Target="../slideLayouts/slideLayout215.xml"/><Relationship Id="rId281" Type="http://schemas.openxmlformats.org/officeDocument/2006/relationships/slideLayout" Target="../slideLayouts/slideLayout336.xml"/><Relationship Id="rId280" Type="http://schemas.openxmlformats.org/officeDocument/2006/relationships/slideLayout" Target="../slideLayouts/slideLayout335.xml"/><Relationship Id="rId159" Type="http://schemas.openxmlformats.org/officeDocument/2006/relationships/slideLayout" Target="../slideLayouts/slideLayout214.xml"/><Relationship Id="rId154" Type="http://schemas.openxmlformats.org/officeDocument/2006/relationships/slideLayout" Target="../slideLayouts/slideLayout209.xml"/><Relationship Id="rId275" Type="http://schemas.openxmlformats.org/officeDocument/2006/relationships/slideLayout" Target="../slideLayouts/slideLayout330.xml"/><Relationship Id="rId396" Type="http://schemas.openxmlformats.org/officeDocument/2006/relationships/slideLayout" Target="../slideLayouts/slideLayout451.xml"/><Relationship Id="rId153" Type="http://schemas.openxmlformats.org/officeDocument/2006/relationships/slideLayout" Target="../slideLayouts/slideLayout208.xml"/><Relationship Id="rId274" Type="http://schemas.openxmlformats.org/officeDocument/2006/relationships/slideLayout" Target="../slideLayouts/slideLayout329.xml"/><Relationship Id="rId395" Type="http://schemas.openxmlformats.org/officeDocument/2006/relationships/slideLayout" Target="../slideLayouts/slideLayout450.xml"/><Relationship Id="rId152" Type="http://schemas.openxmlformats.org/officeDocument/2006/relationships/slideLayout" Target="../slideLayouts/slideLayout207.xml"/><Relationship Id="rId273" Type="http://schemas.openxmlformats.org/officeDocument/2006/relationships/slideLayout" Target="../slideLayouts/slideLayout328.xml"/><Relationship Id="rId394" Type="http://schemas.openxmlformats.org/officeDocument/2006/relationships/slideLayout" Target="../slideLayouts/slideLayout449.xml"/><Relationship Id="rId151" Type="http://schemas.openxmlformats.org/officeDocument/2006/relationships/slideLayout" Target="../slideLayouts/slideLayout206.xml"/><Relationship Id="rId272" Type="http://schemas.openxmlformats.org/officeDocument/2006/relationships/slideLayout" Target="../slideLayouts/slideLayout327.xml"/><Relationship Id="rId393" Type="http://schemas.openxmlformats.org/officeDocument/2006/relationships/slideLayout" Target="../slideLayouts/slideLayout448.xml"/><Relationship Id="rId158" Type="http://schemas.openxmlformats.org/officeDocument/2006/relationships/slideLayout" Target="../slideLayouts/slideLayout213.xml"/><Relationship Id="rId279" Type="http://schemas.openxmlformats.org/officeDocument/2006/relationships/slideLayout" Target="../slideLayouts/slideLayout334.xml"/><Relationship Id="rId157" Type="http://schemas.openxmlformats.org/officeDocument/2006/relationships/slideLayout" Target="../slideLayouts/slideLayout212.xml"/><Relationship Id="rId278" Type="http://schemas.openxmlformats.org/officeDocument/2006/relationships/slideLayout" Target="../slideLayouts/slideLayout333.xml"/><Relationship Id="rId399" Type="http://schemas.openxmlformats.org/officeDocument/2006/relationships/slideLayout" Target="../slideLayouts/slideLayout454.xml"/><Relationship Id="rId156" Type="http://schemas.openxmlformats.org/officeDocument/2006/relationships/slideLayout" Target="../slideLayouts/slideLayout211.xml"/><Relationship Id="rId277" Type="http://schemas.openxmlformats.org/officeDocument/2006/relationships/slideLayout" Target="../slideLayouts/slideLayout332.xml"/><Relationship Id="rId398" Type="http://schemas.openxmlformats.org/officeDocument/2006/relationships/slideLayout" Target="../slideLayouts/slideLayout453.xml"/><Relationship Id="rId155" Type="http://schemas.openxmlformats.org/officeDocument/2006/relationships/slideLayout" Target="../slideLayouts/slideLayout210.xml"/><Relationship Id="rId276" Type="http://schemas.openxmlformats.org/officeDocument/2006/relationships/slideLayout" Target="../slideLayouts/slideLayout331.xml"/><Relationship Id="rId39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95.xml"/><Relationship Id="rId42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96.xml"/><Relationship Id="rId44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1.xml"/><Relationship Id="rId45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3.xml"/><Relationship Id="rId47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04.xml"/><Relationship Id="rId31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91.xml"/><Relationship Id="rId39" Type="http://schemas.openxmlformats.org/officeDocument/2006/relationships/slideLayout" Target="../slideLayouts/slideLayout94.xml"/><Relationship Id="rId38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78.xml"/><Relationship Id="rId404" Type="http://schemas.openxmlformats.org/officeDocument/2006/relationships/slideLayout" Target="../slideLayouts/slideLayout459.xml"/><Relationship Id="rId403" Type="http://schemas.openxmlformats.org/officeDocument/2006/relationships/slideLayout" Target="../slideLayouts/slideLayout458.xml"/><Relationship Id="rId402" Type="http://schemas.openxmlformats.org/officeDocument/2006/relationships/slideLayout" Target="../slideLayouts/slideLayout457.xml"/><Relationship Id="rId401" Type="http://schemas.openxmlformats.org/officeDocument/2006/relationships/slideLayout" Target="../slideLayouts/slideLayout456.xml"/><Relationship Id="rId407" Type="http://schemas.openxmlformats.org/officeDocument/2006/relationships/theme" Target="../theme/theme1.xml"/><Relationship Id="rId406" Type="http://schemas.openxmlformats.org/officeDocument/2006/relationships/slideLayout" Target="../slideLayouts/slideLayout461.xml"/><Relationship Id="rId405" Type="http://schemas.openxmlformats.org/officeDocument/2006/relationships/slideLayout" Target="../slideLayouts/slideLayout460.xml"/><Relationship Id="rId26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2.xml"/><Relationship Id="rId400" Type="http://schemas.openxmlformats.org/officeDocument/2006/relationships/slideLayout" Target="../slideLayouts/slideLayout455.xml"/><Relationship Id="rId29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3.xml"/><Relationship Id="rId84" Type="http://schemas.openxmlformats.org/officeDocument/2006/relationships/slideLayout" Target="../slideLayouts/slideLayout139.xml"/><Relationship Id="rId83" Type="http://schemas.openxmlformats.org/officeDocument/2006/relationships/slideLayout" Target="../slideLayouts/slideLayout138.xml"/><Relationship Id="rId86" Type="http://schemas.openxmlformats.org/officeDocument/2006/relationships/slideLayout" Target="../slideLayouts/slideLayout141.xml"/><Relationship Id="rId85" Type="http://schemas.openxmlformats.org/officeDocument/2006/relationships/slideLayout" Target="../slideLayouts/slideLayout140.xml"/><Relationship Id="rId88" Type="http://schemas.openxmlformats.org/officeDocument/2006/relationships/slideLayout" Target="../slideLayouts/slideLayout143.xml"/><Relationship Id="rId87" Type="http://schemas.openxmlformats.org/officeDocument/2006/relationships/slideLayout" Target="../slideLayouts/slideLayout142.xml"/><Relationship Id="rId89" Type="http://schemas.openxmlformats.org/officeDocument/2006/relationships/slideLayout" Target="../slideLayouts/slideLayout144.xml"/><Relationship Id="rId80" Type="http://schemas.openxmlformats.org/officeDocument/2006/relationships/slideLayout" Target="../slideLayouts/slideLayout135.xml"/><Relationship Id="rId82" Type="http://schemas.openxmlformats.org/officeDocument/2006/relationships/slideLayout" Target="../slideLayouts/slideLayout137.xml"/><Relationship Id="rId81" Type="http://schemas.openxmlformats.org/officeDocument/2006/relationships/slideLayout" Target="../slideLayouts/slideLayout136.xml"/><Relationship Id="rId73" Type="http://schemas.openxmlformats.org/officeDocument/2006/relationships/slideLayout" Target="../slideLayouts/slideLayout128.xml"/><Relationship Id="rId72" Type="http://schemas.openxmlformats.org/officeDocument/2006/relationships/slideLayout" Target="../slideLayouts/slideLayout127.xml"/><Relationship Id="rId75" Type="http://schemas.openxmlformats.org/officeDocument/2006/relationships/slideLayout" Target="../slideLayouts/slideLayout130.xml"/><Relationship Id="rId74" Type="http://schemas.openxmlformats.org/officeDocument/2006/relationships/slideLayout" Target="../slideLayouts/slideLayout129.xml"/><Relationship Id="rId77" Type="http://schemas.openxmlformats.org/officeDocument/2006/relationships/slideLayout" Target="../slideLayouts/slideLayout132.xml"/><Relationship Id="rId76" Type="http://schemas.openxmlformats.org/officeDocument/2006/relationships/slideLayout" Target="../slideLayouts/slideLayout131.xml"/><Relationship Id="rId79" Type="http://schemas.openxmlformats.org/officeDocument/2006/relationships/slideLayout" Target="../slideLayouts/slideLayout134.xml"/><Relationship Id="rId78" Type="http://schemas.openxmlformats.org/officeDocument/2006/relationships/slideLayout" Target="../slideLayouts/slideLayout133.xml"/><Relationship Id="rId71" Type="http://schemas.openxmlformats.org/officeDocument/2006/relationships/slideLayout" Target="../slideLayouts/slideLayout126.xml"/><Relationship Id="rId70" Type="http://schemas.openxmlformats.org/officeDocument/2006/relationships/slideLayout" Target="../slideLayouts/slideLayout125.xml"/><Relationship Id="rId62" Type="http://schemas.openxmlformats.org/officeDocument/2006/relationships/slideLayout" Target="../slideLayouts/slideLayout117.xml"/><Relationship Id="rId61" Type="http://schemas.openxmlformats.org/officeDocument/2006/relationships/slideLayout" Target="../slideLayouts/slideLayout116.xml"/><Relationship Id="rId64" Type="http://schemas.openxmlformats.org/officeDocument/2006/relationships/slideLayout" Target="../slideLayouts/slideLayout119.xml"/><Relationship Id="rId63" Type="http://schemas.openxmlformats.org/officeDocument/2006/relationships/slideLayout" Target="../slideLayouts/slideLayout118.xml"/><Relationship Id="rId66" Type="http://schemas.openxmlformats.org/officeDocument/2006/relationships/slideLayout" Target="../slideLayouts/slideLayout121.xml"/><Relationship Id="rId65" Type="http://schemas.openxmlformats.org/officeDocument/2006/relationships/slideLayout" Target="../slideLayouts/slideLayout120.xml"/><Relationship Id="rId68" Type="http://schemas.openxmlformats.org/officeDocument/2006/relationships/slideLayout" Target="../slideLayouts/slideLayout123.xml"/><Relationship Id="rId67" Type="http://schemas.openxmlformats.org/officeDocument/2006/relationships/slideLayout" Target="../slideLayouts/slideLayout122.xml"/><Relationship Id="rId60" Type="http://schemas.openxmlformats.org/officeDocument/2006/relationships/slideLayout" Target="../slideLayouts/slideLayout115.xml"/><Relationship Id="rId69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5.xml"/><Relationship Id="rId53" Type="http://schemas.openxmlformats.org/officeDocument/2006/relationships/slideLayout" Target="../slideLayouts/slideLayout108.xml"/><Relationship Id="rId52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0.xml"/><Relationship Id="rId54" Type="http://schemas.openxmlformats.org/officeDocument/2006/relationships/slideLayout" Target="../slideLayouts/slideLayout109.xml"/><Relationship Id="rId57" Type="http://schemas.openxmlformats.org/officeDocument/2006/relationships/slideLayout" Target="../slideLayouts/slideLayout112.xml"/><Relationship Id="rId56" Type="http://schemas.openxmlformats.org/officeDocument/2006/relationships/slideLayout" Target="../slideLayouts/slideLayout111.xml"/><Relationship Id="rId59" Type="http://schemas.openxmlformats.org/officeDocument/2006/relationships/slideLayout" Target="../slideLayouts/slideLayout114.xml"/><Relationship Id="rId58" Type="http://schemas.openxmlformats.org/officeDocument/2006/relationships/slideLayout" Target="../slideLayouts/slideLayout113.xml"/><Relationship Id="rId107" Type="http://schemas.openxmlformats.org/officeDocument/2006/relationships/slideLayout" Target="../slideLayouts/slideLayout162.xml"/><Relationship Id="rId228" Type="http://schemas.openxmlformats.org/officeDocument/2006/relationships/slideLayout" Target="../slideLayouts/slideLayout283.xml"/><Relationship Id="rId349" Type="http://schemas.openxmlformats.org/officeDocument/2006/relationships/slideLayout" Target="../slideLayouts/slideLayout404.xml"/><Relationship Id="rId106" Type="http://schemas.openxmlformats.org/officeDocument/2006/relationships/slideLayout" Target="../slideLayouts/slideLayout161.xml"/><Relationship Id="rId227" Type="http://schemas.openxmlformats.org/officeDocument/2006/relationships/slideLayout" Target="../slideLayouts/slideLayout282.xml"/><Relationship Id="rId348" Type="http://schemas.openxmlformats.org/officeDocument/2006/relationships/slideLayout" Target="../slideLayouts/slideLayout403.xml"/><Relationship Id="rId105" Type="http://schemas.openxmlformats.org/officeDocument/2006/relationships/slideLayout" Target="../slideLayouts/slideLayout160.xml"/><Relationship Id="rId226" Type="http://schemas.openxmlformats.org/officeDocument/2006/relationships/slideLayout" Target="../slideLayouts/slideLayout281.xml"/><Relationship Id="rId347" Type="http://schemas.openxmlformats.org/officeDocument/2006/relationships/slideLayout" Target="../slideLayouts/slideLayout402.xml"/><Relationship Id="rId104" Type="http://schemas.openxmlformats.org/officeDocument/2006/relationships/slideLayout" Target="../slideLayouts/slideLayout159.xml"/><Relationship Id="rId225" Type="http://schemas.openxmlformats.org/officeDocument/2006/relationships/slideLayout" Target="../slideLayouts/slideLayout280.xml"/><Relationship Id="rId346" Type="http://schemas.openxmlformats.org/officeDocument/2006/relationships/slideLayout" Target="../slideLayouts/slideLayout401.xml"/><Relationship Id="rId109" Type="http://schemas.openxmlformats.org/officeDocument/2006/relationships/slideLayout" Target="../slideLayouts/slideLayout164.xml"/><Relationship Id="rId108" Type="http://schemas.openxmlformats.org/officeDocument/2006/relationships/slideLayout" Target="../slideLayouts/slideLayout163.xml"/><Relationship Id="rId229" Type="http://schemas.openxmlformats.org/officeDocument/2006/relationships/slideLayout" Target="../slideLayouts/slideLayout284.xml"/><Relationship Id="rId220" Type="http://schemas.openxmlformats.org/officeDocument/2006/relationships/slideLayout" Target="../slideLayouts/slideLayout275.xml"/><Relationship Id="rId341" Type="http://schemas.openxmlformats.org/officeDocument/2006/relationships/slideLayout" Target="../slideLayouts/slideLayout396.xml"/><Relationship Id="rId340" Type="http://schemas.openxmlformats.org/officeDocument/2006/relationships/slideLayout" Target="../slideLayouts/slideLayout395.xml"/><Relationship Id="rId103" Type="http://schemas.openxmlformats.org/officeDocument/2006/relationships/slideLayout" Target="../slideLayouts/slideLayout158.xml"/><Relationship Id="rId224" Type="http://schemas.openxmlformats.org/officeDocument/2006/relationships/slideLayout" Target="../slideLayouts/slideLayout279.xml"/><Relationship Id="rId345" Type="http://schemas.openxmlformats.org/officeDocument/2006/relationships/slideLayout" Target="../slideLayouts/slideLayout400.xml"/><Relationship Id="rId102" Type="http://schemas.openxmlformats.org/officeDocument/2006/relationships/slideLayout" Target="../slideLayouts/slideLayout157.xml"/><Relationship Id="rId223" Type="http://schemas.openxmlformats.org/officeDocument/2006/relationships/slideLayout" Target="../slideLayouts/slideLayout278.xml"/><Relationship Id="rId344" Type="http://schemas.openxmlformats.org/officeDocument/2006/relationships/slideLayout" Target="../slideLayouts/slideLayout399.xml"/><Relationship Id="rId101" Type="http://schemas.openxmlformats.org/officeDocument/2006/relationships/slideLayout" Target="../slideLayouts/slideLayout156.xml"/><Relationship Id="rId222" Type="http://schemas.openxmlformats.org/officeDocument/2006/relationships/slideLayout" Target="../slideLayouts/slideLayout277.xml"/><Relationship Id="rId343" Type="http://schemas.openxmlformats.org/officeDocument/2006/relationships/slideLayout" Target="../slideLayouts/slideLayout398.xml"/><Relationship Id="rId100" Type="http://schemas.openxmlformats.org/officeDocument/2006/relationships/slideLayout" Target="../slideLayouts/slideLayout155.xml"/><Relationship Id="rId221" Type="http://schemas.openxmlformats.org/officeDocument/2006/relationships/slideLayout" Target="../slideLayouts/slideLayout276.xml"/><Relationship Id="rId342" Type="http://schemas.openxmlformats.org/officeDocument/2006/relationships/slideLayout" Target="../slideLayouts/slideLayout397.xml"/><Relationship Id="rId217" Type="http://schemas.openxmlformats.org/officeDocument/2006/relationships/slideLayout" Target="../slideLayouts/slideLayout272.xml"/><Relationship Id="rId338" Type="http://schemas.openxmlformats.org/officeDocument/2006/relationships/slideLayout" Target="../slideLayouts/slideLayout393.xml"/><Relationship Id="rId216" Type="http://schemas.openxmlformats.org/officeDocument/2006/relationships/slideLayout" Target="../slideLayouts/slideLayout271.xml"/><Relationship Id="rId337" Type="http://schemas.openxmlformats.org/officeDocument/2006/relationships/slideLayout" Target="../slideLayouts/slideLayout392.xml"/><Relationship Id="rId215" Type="http://schemas.openxmlformats.org/officeDocument/2006/relationships/slideLayout" Target="../slideLayouts/slideLayout270.xml"/><Relationship Id="rId336" Type="http://schemas.openxmlformats.org/officeDocument/2006/relationships/slideLayout" Target="../slideLayouts/slideLayout391.xml"/><Relationship Id="rId214" Type="http://schemas.openxmlformats.org/officeDocument/2006/relationships/slideLayout" Target="../slideLayouts/slideLayout269.xml"/><Relationship Id="rId335" Type="http://schemas.openxmlformats.org/officeDocument/2006/relationships/slideLayout" Target="../slideLayouts/slideLayout390.xml"/><Relationship Id="rId219" Type="http://schemas.openxmlformats.org/officeDocument/2006/relationships/slideLayout" Target="../slideLayouts/slideLayout274.xml"/><Relationship Id="rId218" Type="http://schemas.openxmlformats.org/officeDocument/2006/relationships/slideLayout" Target="../slideLayouts/slideLayout273.xml"/><Relationship Id="rId339" Type="http://schemas.openxmlformats.org/officeDocument/2006/relationships/slideLayout" Target="../slideLayouts/slideLayout394.xml"/><Relationship Id="rId330" Type="http://schemas.openxmlformats.org/officeDocument/2006/relationships/slideLayout" Target="../slideLayouts/slideLayout385.xml"/><Relationship Id="rId213" Type="http://schemas.openxmlformats.org/officeDocument/2006/relationships/slideLayout" Target="../slideLayouts/slideLayout268.xml"/><Relationship Id="rId334" Type="http://schemas.openxmlformats.org/officeDocument/2006/relationships/slideLayout" Target="../slideLayouts/slideLayout389.xml"/><Relationship Id="rId212" Type="http://schemas.openxmlformats.org/officeDocument/2006/relationships/slideLayout" Target="../slideLayouts/slideLayout267.xml"/><Relationship Id="rId333" Type="http://schemas.openxmlformats.org/officeDocument/2006/relationships/slideLayout" Target="../slideLayouts/slideLayout388.xml"/><Relationship Id="rId211" Type="http://schemas.openxmlformats.org/officeDocument/2006/relationships/slideLayout" Target="../slideLayouts/slideLayout266.xml"/><Relationship Id="rId332" Type="http://schemas.openxmlformats.org/officeDocument/2006/relationships/slideLayout" Target="../slideLayouts/slideLayout387.xml"/><Relationship Id="rId210" Type="http://schemas.openxmlformats.org/officeDocument/2006/relationships/slideLayout" Target="../slideLayouts/slideLayout265.xml"/><Relationship Id="rId331" Type="http://schemas.openxmlformats.org/officeDocument/2006/relationships/slideLayout" Target="../slideLayouts/slideLayout386.xml"/><Relationship Id="rId370" Type="http://schemas.openxmlformats.org/officeDocument/2006/relationships/slideLayout" Target="../slideLayouts/slideLayout425.xml"/><Relationship Id="rId129" Type="http://schemas.openxmlformats.org/officeDocument/2006/relationships/slideLayout" Target="../slideLayouts/slideLayout184.xml"/><Relationship Id="rId128" Type="http://schemas.openxmlformats.org/officeDocument/2006/relationships/slideLayout" Target="../slideLayouts/slideLayout183.xml"/><Relationship Id="rId249" Type="http://schemas.openxmlformats.org/officeDocument/2006/relationships/slideLayout" Target="../slideLayouts/slideLayout304.xml"/><Relationship Id="rId127" Type="http://schemas.openxmlformats.org/officeDocument/2006/relationships/slideLayout" Target="../slideLayouts/slideLayout182.xml"/><Relationship Id="rId248" Type="http://schemas.openxmlformats.org/officeDocument/2006/relationships/slideLayout" Target="../slideLayouts/slideLayout303.xml"/><Relationship Id="rId369" Type="http://schemas.openxmlformats.org/officeDocument/2006/relationships/slideLayout" Target="../slideLayouts/slideLayout424.xml"/><Relationship Id="rId126" Type="http://schemas.openxmlformats.org/officeDocument/2006/relationships/slideLayout" Target="../slideLayouts/slideLayout181.xml"/><Relationship Id="rId247" Type="http://schemas.openxmlformats.org/officeDocument/2006/relationships/slideLayout" Target="../slideLayouts/slideLayout302.xml"/><Relationship Id="rId368" Type="http://schemas.openxmlformats.org/officeDocument/2006/relationships/slideLayout" Target="../slideLayouts/slideLayout423.xml"/><Relationship Id="rId121" Type="http://schemas.openxmlformats.org/officeDocument/2006/relationships/slideLayout" Target="../slideLayouts/slideLayout176.xml"/><Relationship Id="rId242" Type="http://schemas.openxmlformats.org/officeDocument/2006/relationships/slideLayout" Target="../slideLayouts/slideLayout297.xml"/><Relationship Id="rId363" Type="http://schemas.openxmlformats.org/officeDocument/2006/relationships/slideLayout" Target="../slideLayouts/slideLayout418.xml"/><Relationship Id="rId120" Type="http://schemas.openxmlformats.org/officeDocument/2006/relationships/slideLayout" Target="../slideLayouts/slideLayout175.xml"/><Relationship Id="rId241" Type="http://schemas.openxmlformats.org/officeDocument/2006/relationships/slideLayout" Target="../slideLayouts/slideLayout296.xml"/><Relationship Id="rId362" Type="http://schemas.openxmlformats.org/officeDocument/2006/relationships/slideLayout" Target="../slideLayouts/slideLayout417.xml"/><Relationship Id="rId240" Type="http://schemas.openxmlformats.org/officeDocument/2006/relationships/slideLayout" Target="../slideLayouts/slideLayout295.xml"/><Relationship Id="rId361" Type="http://schemas.openxmlformats.org/officeDocument/2006/relationships/slideLayout" Target="../slideLayouts/slideLayout416.xml"/><Relationship Id="rId360" Type="http://schemas.openxmlformats.org/officeDocument/2006/relationships/slideLayout" Target="../slideLayouts/slideLayout415.xml"/><Relationship Id="rId125" Type="http://schemas.openxmlformats.org/officeDocument/2006/relationships/slideLayout" Target="../slideLayouts/slideLayout180.xml"/><Relationship Id="rId246" Type="http://schemas.openxmlformats.org/officeDocument/2006/relationships/slideLayout" Target="../slideLayouts/slideLayout301.xml"/><Relationship Id="rId367" Type="http://schemas.openxmlformats.org/officeDocument/2006/relationships/slideLayout" Target="../slideLayouts/slideLayout422.xml"/><Relationship Id="rId124" Type="http://schemas.openxmlformats.org/officeDocument/2006/relationships/slideLayout" Target="../slideLayouts/slideLayout179.xml"/><Relationship Id="rId245" Type="http://schemas.openxmlformats.org/officeDocument/2006/relationships/slideLayout" Target="../slideLayouts/slideLayout300.xml"/><Relationship Id="rId366" Type="http://schemas.openxmlformats.org/officeDocument/2006/relationships/slideLayout" Target="../slideLayouts/slideLayout421.xml"/><Relationship Id="rId123" Type="http://schemas.openxmlformats.org/officeDocument/2006/relationships/slideLayout" Target="../slideLayouts/slideLayout178.xml"/><Relationship Id="rId244" Type="http://schemas.openxmlformats.org/officeDocument/2006/relationships/slideLayout" Target="../slideLayouts/slideLayout299.xml"/><Relationship Id="rId365" Type="http://schemas.openxmlformats.org/officeDocument/2006/relationships/slideLayout" Target="../slideLayouts/slideLayout420.xml"/><Relationship Id="rId122" Type="http://schemas.openxmlformats.org/officeDocument/2006/relationships/slideLayout" Target="../slideLayouts/slideLayout177.xml"/><Relationship Id="rId243" Type="http://schemas.openxmlformats.org/officeDocument/2006/relationships/slideLayout" Target="../slideLayouts/slideLayout298.xml"/><Relationship Id="rId364" Type="http://schemas.openxmlformats.org/officeDocument/2006/relationships/slideLayout" Target="../slideLayouts/slideLayout419.xml"/><Relationship Id="rId95" Type="http://schemas.openxmlformats.org/officeDocument/2006/relationships/slideLayout" Target="../slideLayouts/slideLayout150.xml"/><Relationship Id="rId94" Type="http://schemas.openxmlformats.org/officeDocument/2006/relationships/slideLayout" Target="../slideLayouts/slideLayout149.xml"/><Relationship Id="rId97" Type="http://schemas.openxmlformats.org/officeDocument/2006/relationships/slideLayout" Target="../slideLayouts/slideLayout152.xml"/><Relationship Id="rId96" Type="http://schemas.openxmlformats.org/officeDocument/2006/relationships/slideLayout" Target="../slideLayouts/slideLayout151.xml"/><Relationship Id="rId99" Type="http://schemas.openxmlformats.org/officeDocument/2006/relationships/slideLayout" Target="../slideLayouts/slideLayout154.xml"/><Relationship Id="rId98" Type="http://schemas.openxmlformats.org/officeDocument/2006/relationships/slideLayout" Target="../slideLayouts/slideLayout153.xml"/><Relationship Id="rId91" Type="http://schemas.openxmlformats.org/officeDocument/2006/relationships/slideLayout" Target="../slideLayouts/slideLayout146.xml"/><Relationship Id="rId90" Type="http://schemas.openxmlformats.org/officeDocument/2006/relationships/slideLayout" Target="../slideLayouts/slideLayout145.xml"/><Relationship Id="rId93" Type="http://schemas.openxmlformats.org/officeDocument/2006/relationships/slideLayout" Target="../slideLayouts/slideLayout148.xml"/><Relationship Id="rId92" Type="http://schemas.openxmlformats.org/officeDocument/2006/relationships/slideLayout" Target="../slideLayouts/slideLayout147.xml"/><Relationship Id="rId118" Type="http://schemas.openxmlformats.org/officeDocument/2006/relationships/slideLayout" Target="../slideLayouts/slideLayout173.xml"/><Relationship Id="rId239" Type="http://schemas.openxmlformats.org/officeDocument/2006/relationships/slideLayout" Target="../slideLayouts/slideLayout294.xml"/><Relationship Id="rId117" Type="http://schemas.openxmlformats.org/officeDocument/2006/relationships/slideLayout" Target="../slideLayouts/slideLayout172.xml"/><Relationship Id="rId238" Type="http://schemas.openxmlformats.org/officeDocument/2006/relationships/slideLayout" Target="../slideLayouts/slideLayout293.xml"/><Relationship Id="rId359" Type="http://schemas.openxmlformats.org/officeDocument/2006/relationships/slideLayout" Target="../slideLayouts/slideLayout414.xml"/><Relationship Id="rId116" Type="http://schemas.openxmlformats.org/officeDocument/2006/relationships/slideLayout" Target="../slideLayouts/slideLayout171.xml"/><Relationship Id="rId237" Type="http://schemas.openxmlformats.org/officeDocument/2006/relationships/slideLayout" Target="../slideLayouts/slideLayout292.xml"/><Relationship Id="rId358" Type="http://schemas.openxmlformats.org/officeDocument/2006/relationships/slideLayout" Target="../slideLayouts/slideLayout413.xml"/><Relationship Id="rId115" Type="http://schemas.openxmlformats.org/officeDocument/2006/relationships/slideLayout" Target="../slideLayouts/slideLayout170.xml"/><Relationship Id="rId236" Type="http://schemas.openxmlformats.org/officeDocument/2006/relationships/slideLayout" Target="../slideLayouts/slideLayout291.xml"/><Relationship Id="rId357" Type="http://schemas.openxmlformats.org/officeDocument/2006/relationships/slideLayout" Target="../slideLayouts/slideLayout412.xml"/><Relationship Id="rId119" Type="http://schemas.openxmlformats.org/officeDocument/2006/relationships/slideLayout" Target="../slideLayouts/slideLayout174.xml"/><Relationship Id="rId110" Type="http://schemas.openxmlformats.org/officeDocument/2006/relationships/slideLayout" Target="../slideLayouts/slideLayout165.xml"/><Relationship Id="rId231" Type="http://schemas.openxmlformats.org/officeDocument/2006/relationships/slideLayout" Target="../slideLayouts/slideLayout286.xml"/><Relationship Id="rId352" Type="http://schemas.openxmlformats.org/officeDocument/2006/relationships/slideLayout" Target="../slideLayouts/slideLayout407.xml"/><Relationship Id="rId230" Type="http://schemas.openxmlformats.org/officeDocument/2006/relationships/slideLayout" Target="../slideLayouts/slideLayout285.xml"/><Relationship Id="rId351" Type="http://schemas.openxmlformats.org/officeDocument/2006/relationships/slideLayout" Target="../slideLayouts/slideLayout406.xml"/><Relationship Id="rId350" Type="http://schemas.openxmlformats.org/officeDocument/2006/relationships/slideLayout" Target="../slideLayouts/slideLayout405.xml"/><Relationship Id="rId114" Type="http://schemas.openxmlformats.org/officeDocument/2006/relationships/slideLayout" Target="../slideLayouts/slideLayout169.xml"/><Relationship Id="rId235" Type="http://schemas.openxmlformats.org/officeDocument/2006/relationships/slideLayout" Target="../slideLayouts/slideLayout290.xml"/><Relationship Id="rId356" Type="http://schemas.openxmlformats.org/officeDocument/2006/relationships/slideLayout" Target="../slideLayouts/slideLayout411.xml"/><Relationship Id="rId113" Type="http://schemas.openxmlformats.org/officeDocument/2006/relationships/slideLayout" Target="../slideLayouts/slideLayout168.xml"/><Relationship Id="rId234" Type="http://schemas.openxmlformats.org/officeDocument/2006/relationships/slideLayout" Target="../slideLayouts/slideLayout289.xml"/><Relationship Id="rId355" Type="http://schemas.openxmlformats.org/officeDocument/2006/relationships/slideLayout" Target="../slideLayouts/slideLayout410.xml"/><Relationship Id="rId112" Type="http://schemas.openxmlformats.org/officeDocument/2006/relationships/slideLayout" Target="../slideLayouts/slideLayout167.xml"/><Relationship Id="rId233" Type="http://schemas.openxmlformats.org/officeDocument/2006/relationships/slideLayout" Target="../slideLayouts/slideLayout288.xml"/><Relationship Id="rId354" Type="http://schemas.openxmlformats.org/officeDocument/2006/relationships/slideLayout" Target="../slideLayouts/slideLayout409.xml"/><Relationship Id="rId111" Type="http://schemas.openxmlformats.org/officeDocument/2006/relationships/slideLayout" Target="../slideLayouts/slideLayout166.xml"/><Relationship Id="rId232" Type="http://schemas.openxmlformats.org/officeDocument/2006/relationships/slideLayout" Target="../slideLayouts/slideLayout287.xml"/><Relationship Id="rId353" Type="http://schemas.openxmlformats.org/officeDocument/2006/relationships/slideLayout" Target="../slideLayouts/slideLayout408.xml"/><Relationship Id="rId305" Type="http://schemas.openxmlformats.org/officeDocument/2006/relationships/slideLayout" Target="../slideLayouts/slideLayout360.xml"/><Relationship Id="rId304" Type="http://schemas.openxmlformats.org/officeDocument/2006/relationships/slideLayout" Target="../slideLayouts/slideLayout359.xml"/><Relationship Id="rId303" Type="http://schemas.openxmlformats.org/officeDocument/2006/relationships/slideLayout" Target="../slideLayouts/slideLayout358.xml"/><Relationship Id="rId302" Type="http://schemas.openxmlformats.org/officeDocument/2006/relationships/slideLayout" Target="../slideLayouts/slideLayout357.xml"/><Relationship Id="rId309" Type="http://schemas.openxmlformats.org/officeDocument/2006/relationships/slideLayout" Target="../slideLayouts/slideLayout364.xml"/><Relationship Id="rId308" Type="http://schemas.openxmlformats.org/officeDocument/2006/relationships/slideLayout" Target="../slideLayouts/slideLayout363.xml"/><Relationship Id="rId307" Type="http://schemas.openxmlformats.org/officeDocument/2006/relationships/slideLayout" Target="../slideLayouts/slideLayout362.xml"/><Relationship Id="rId306" Type="http://schemas.openxmlformats.org/officeDocument/2006/relationships/slideLayout" Target="../slideLayouts/slideLayout361.xml"/><Relationship Id="rId301" Type="http://schemas.openxmlformats.org/officeDocument/2006/relationships/slideLayout" Target="../slideLayouts/slideLayout356.xml"/><Relationship Id="rId300" Type="http://schemas.openxmlformats.org/officeDocument/2006/relationships/slideLayout" Target="../slideLayouts/slideLayout355.xml"/><Relationship Id="rId206" Type="http://schemas.openxmlformats.org/officeDocument/2006/relationships/slideLayout" Target="../slideLayouts/slideLayout261.xml"/><Relationship Id="rId327" Type="http://schemas.openxmlformats.org/officeDocument/2006/relationships/slideLayout" Target="../slideLayouts/slideLayout382.xml"/><Relationship Id="rId205" Type="http://schemas.openxmlformats.org/officeDocument/2006/relationships/slideLayout" Target="../slideLayouts/slideLayout260.xml"/><Relationship Id="rId326" Type="http://schemas.openxmlformats.org/officeDocument/2006/relationships/slideLayout" Target="../slideLayouts/slideLayout381.xml"/><Relationship Id="rId204" Type="http://schemas.openxmlformats.org/officeDocument/2006/relationships/slideLayout" Target="../slideLayouts/slideLayout259.xml"/><Relationship Id="rId325" Type="http://schemas.openxmlformats.org/officeDocument/2006/relationships/slideLayout" Target="../slideLayouts/slideLayout380.xml"/><Relationship Id="rId203" Type="http://schemas.openxmlformats.org/officeDocument/2006/relationships/slideLayout" Target="../slideLayouts/slideLayout258.xml"/><Relationship Id="rId324" Type="http://schemas.openxmlformats.org/officeDocument/2006/relationships/slideLayout" Target="../slideLayouts/slideLayout379.xml"/><Relationship Id="rId209" Type="http://schemas.openxmlformats.org/officeDocument/2006/relationships/slideLayout" Target="../slideLayouts/slideLayout264.xml"/><Relationship Id="rId208" Type="http://schemas.openxmlformats.org/officeDocument/2006/relationships/slideLayout" Target="../slideLayouts/slideLayout263.xml"/><Relationship Id="rId329" Type="http://schemas.openxmlformats.org/officeDocument/2006/relationships/slideLayout" Target="../slideLayouts/slideLayout384.xml"/><Relationship Id="rId207" Type="http://schemas.openxmlformats.org/officeDocument/2006/relationships/slideLayout" Target="../slideLayouts/slideLayout262.xml"/><Relationship Id="rId328" Type="http://schemas.openxmlformats.org/officeDocument/2006/relationships/slideLayout" Target="../slideLayouts/slideLayout383.xml"/><Relationship Id="rId202" Type="http://schemas.openxmlformats.org/officeDocument/2006/relationships/slideLayout" Target="../slideLayouts/slideLayout257.xml"/><Relationship Id="rId323" Type="http://schemas.openxmlformats.org/officeDocument/2006/relationships/slideLayout" Target="../slideLayouts/slideLayout378.xml"/><Relationship Id="rId201" Type="http://schemas.openxmlformats.org/officeDocument/2006/relationships/slideLayout" Target="../slideLayouts/slideLayout256.xml"/><Relationship Id="rId322" Type="http://schemas.openxmlformats.org/officeDocument/2006/relationships/slideLayout" Target="../slideLayouts/slideLayout377.xml"/><Relationship Id="rId200" Type="http://schemas.openxmlformats.org/officeDocument/2006/relationships/slideLayout" Target="../slideLayouts/slideLayout255.xml"/><Relationship Id="rId321" Type="http://schemas.openxmlformats.org/officeDocument/2006/relationships/slideLayout" Target="../slideLayouts/slideLayout376.xml"/><Relationship Id="rId320" Type="http://schemas.openxmlformats.org/officeDocument/2006/relationships/slideLayout" Target="../slideLayouts/slideLayout375.xml"/><Relationship Id="rId316" Type="http://schemas.openxmlformats.org/officeDocument/2006/relationships/slideLayout" Target="../slideLayouts/slideLayout371.xml"/><Relationship Id="rId315" Type="http://schemas.openxmlformats.org/officeDocument/2006/relationships/slideLayout" Target="../slideLayouts/slideLayout370.xml"/><Relationship Id="rId314" Type="http://schemas.openxmlformats.org/officeDocument/2006/relationships/slideLayout" Target="../slideLayouts/slideLayout369.xml"/><Relationship Id="rId313" Type="http://schemas.openxmlformats.org/officeDocument/2006/relationships/slideLayout" Target="../slideLayouts/slideLayout368.xml"/><Relationship Id="rId319" Type="http://schemas.openxmlformats.org/officeDocument/2006/relationships/slideLayout" Target="../slideLayouts/slideLayout374.xml"/><Relationship Id="rId318" Type="http://schemas.openxmlformats.org/officeDocument/2006/relationships/slideLayout" Target="../slideLayouts/slideLayout373.xml"/><Relationship Id="rId317" Type="http://schemas.openxmlformats.org/officeDocument/2006/relationships/slideLayout" Target="../slideLayouts/slideLayout372.xml"/><Relationship Id="rId312" Type="http://schemas.openxmlformats.org/officeDocument/2006/relationships/slideLayout" Target="../slideLayouts/slideLayout367.xml"/><Relationship Id="rId311" Type="http://schemas.openxmlformats.org/officeDocument/2006/relationships/slideLayout" Target="../slideLayouts/slideLayout366.xml"/><Relationship Id="rId310" Type="http://schemas.openxmlformats.org/officeDocument/2006/relationships/slideLayout" Target="../slideLayouts/slideLayout3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31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03504" lvl="1" marL="914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03504" lvl="2" marL="1371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03504" lvl="3" marL="1828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03504" lvl="4" marL="22860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03504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03504" lvl="6" marL="3200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03504" lvl="7" marL="3657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03503" lvl="8" marL="4114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31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3"/>
          <p:cNvSpPr txBox="1"/>
          <p:nvPr>
            <p:ph type="title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0" name="Google Shape;120;p33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03504" lvl="1" marL="914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03504" lvl="2" marL="1371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03504" lvl="3" marL="1828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03504" lvl="4" marL="22860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03504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03504" lvl="6" marL="3200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03504" lvl="7" marL="3657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03503" lvl="8" marL="4114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1" name="Google Shape;121;p33"/>
          <p:cNvSpPr txBox="1"/>
          <p:nvPr>
            <p:ph idx="12" type="sldNum"/>
          </p:nvPr>
        </p:nvSpPr>
        <p:spPr>
          <a:xfrm>
            <a:off x="12001501" y="13076010"/>
            <a:ext cx="368506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700" r:id="rId24"/>
    <p:sldLayoutId id="2147483701" r:id="rId25"/>
    <p:sldLayoutId id="2147483702" r:id="rId26"/>
    <p:sldLayoutId id="2147483703" r:id="rId27"/>
    <p:sldLayoutId id="2147483704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/>
          <p:nvPr>
            <p:ph idx="1" type="body"/>
          </p:nvPr>
        </p:nvSpPr>
        <p:spPr>
          <a:xfrm>
            <a:off x="1206501" y="4248503"/>
            <a:ext cx="21971000" cy="8256014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indent="-838200" lvl="0" marL="4572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838200" lvl="1" marL="9144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838200" lvl="2" marL="13716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838200" lvl="3" marL="18288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838200" lvl="4" marL="22860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838200" lvl="5" marL="27432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838200" lvl="6" marL="32004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838200" lvl="7" marL="36576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838200" lvl="8" marL="4114800" marR="0" rtl="0" algn="l">
              <a:lnSpc>
                <a:spcPct val="90000"/>
              </a:lnSpc>
              <a:spcBef>
                <a:spcPts val="4398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Helvetica Neue"/>
              <a:buChar char="•"/>
              <a:defRPr b="0" i="0" sz="9595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5" name="Google Shape;235;p35"/>
          <p:cNvSpPr txBox="1"/>
          <p:nvPr>
            <p:ph type="title"/>
          </p:nvPr>
        </p:nvSpPr>
        <p:spPr>
          <a:xfrm>
            <a:off x="1219200" y="549277"/>
            <a:ext cx="21945600" cy="3699229"/>
          </a:xfrm>
          <a:prstGeom prst="rect">
            <a:avLst/>
          </a:prstGeom>
          <a:noFill/>
          <a:ln>
            <a:noFill/>
          </a:ln>
        </p:spPr>
        <p:txBody>
          <a:bodyPr anchorCtr="0" anchor="t" bIns="101600" lIns="101600" spcFirstLastPara="1" rIns="101600" wrap="square" tIns="1016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92"/>
              <a:buFont typeface="Helvetica Neue"/>
              <a:buNone/>
              <a:defRPr b="1" i="0" sz="16992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6" name="Google Shape;236;p35"/>
          <p:cNvSpPr txBox="1"/>
          <p:nvPr>
            <p:ph idx="12" type="sldNum"/>
          </p:nvPr>
        </p:nvSpPr>
        <p:spPr>
          <a:xfrm>
            <a:off x="11971752" y="12973546"/>
            <a:ext cx="428002" cy="482055"/>
          </a:xfrm>
          <a:prstGeom prst="rect">
            <a:avLst/>
          </a:prstGeom>
          <a:noFill/>
          <a:ln>
            <a:noFill/>
          </a:ln>
        </p:spPr>
        <p:txBody>
          <a:bodyPr anchorCtr="0" anchor="b" bIns="101600" lIns="101600" spcFirstLastPara="1" rIns="101600" wrap="square" tIns="1016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  <p:sldLayoutId id="2147483736" r:id="rId31"/>
    <p:sldLayoutId id="2147483737" r:id="rId32"/>
    <p:sldLayoutId id="2147483738" r:id="rId33"/>
    <p:sldLayoutId id="2147483739" r:id="rId34"/>
    <p:sldLayoutId id="2147483740" r:id="rId35"/>
    <p:sldLayoutId id="2147483741" r:id="rId36"/>
    <p:sldLayoutId id="2147483742" r:id="rId37"/>
    <p:sldLayoutId id="2147483743" r:id="rId38"/>
    <p:sldLayoutId id="2147483744" r:id="rId39"/>
    <p:sldLayoutId id="2147483745" r:id="rId40"/>
    <p:sldLayoutId id="2147483746" r:id="rId41"/>
    <p:sldLayoutId id="2147483747" r:id="rId42"/>
    <p:sldLayoutId id="2147483748" r:id="rId43"/>
    <p:sldLayoutId id="2147483749" r:id="rId44"/>
    <p:sldLayoutId id="2147483750" r:id="rId45"/>
    <p:sldLayoutId id="2147483751" r:id="rId46"/>
    <p:sldLayoutId id="2147483752" r:id="rId47"/>
    <p:sldLayoutId id="2147483753" r:id="rId48"/>
    <p:sldLayoutId id="2147483754" r:id="rId49"/>
    <p:sldLayoutId id="2147483755" r:id="rId50"/>
    <p:sldLayoutId id="2147483756" r:id="rId51"/>
    <p:sldLayoutId id="2147483757" r:id="rId52"/>
    <p:sldLayoutId id="2147483758" r:id="rId53"/>
    <p:sldLayoutId id="2147483759" r:id="rId54"/>
    <p:sldLayoutId id="2147483760" r:id="rId55"/>
    <p:sldLayoutId id="2147483761" r:id="rId56"/>
    <p:sldLayoutId id="2147483762" r:id="rId57"/>
    <p:sldLayoutId id="2147483763" r:id="rId58"/>
    <p:sldLayoutId id="2147483764" r:id="rId59"/>
    <p:sldLayoutId id="2147483765" r:id="rId60"/>
    <p:sldLayoutId id="2147483766" r:id="rId61"/>
    <p:sldLayoutId id="2147483767" r:id="rId62"/>
    <p:sldLayoutId id="2147483768" r:id="rId63"/>
    <p:sldLayoutId id="2147483769" r:id="rId64"/>
    <p:sldLayoutId id="2147483770" r:id="rId65"/>
    <p:sldLayoutId id="2147483771" r:id="rId66"/>
    <p:sldLayoutId id="2147483772" r:id="rId67"/>
    <p:sldLayoutId id="2147483773" r:id="rId68"/>
    <p:sldLayoutId id="2147483774" r:id="rId69"/>
    <p:sldLayoutId id="2147483775" r:id="rId70"/>
    <p:sldLayoutId id="2147483776" r:id="rId71"/>
    <p:sldLayoutId id="2147483777" r:id="rId72"/>
    <p:sldLayoutId id="2147483778" r:id="rId73"/>
    <p:sldLayoutId id="2147483779" r:id="rId74"/>
    <p:sldLayoutId id="2147483780" r:id="rId75"/>
    <p:sldLayoutId id="2147483781" r:id="rId76"/>
    <p:sldLayoutId id="2147483782" r:id="rId77"/>
    <p:sldLayoutId id="2147483783" r:id="rId78"/>
    <p:sldLayoutId id="2147483784" r:id="rId79"/>
    <p:sldLayoutId id="2147483785" r:id="rId80"/>
    <p:sldLayoutId id="2147483786" r:id="rId81"/>
    <p:sldLayoutId id="2147483787" r:id="rId82"/>
    <p:sldLayoutId id="2147483788" r:id="rId83"/>
    <p:sldLayoutId id="2147483789" r:id="rId84"/>
    <p:sldLayoutId id="2147483790" r:id="rId85"/>
    <p:sldLayoutId id="2147483791" r:id="rId86"/>
    <p:sldLayoutId id="2147483792" r:id="rId87"/>
    <p:sldLayoutId id="2147483793" r:id="rId88"/>
    <p:sldLayoutId id="2147483794" r:id="rId89"/>
    <p:sldLayoutId id="2147483795" r:id="rId90"/>
    <p:sldLayoutId id="2147483796" r:id="rId91"/>
    <p:sldLayoutId id="2147483797" r:id="rId92"/>
    <p:sldLayoutId id="2147483798" r:id="rId93"/>
    <p:sldLayoutId id="2147483799" r:id="rId94"/>
    <p:sldLayoutId id="2147483800" r:id="rId95"/>
    <p:sldLayoutId id="2147483801" r:id="rId96"/>
    <p:sldLayoutId id="2147483802" r:id="rId97"/>
    <p:sldLayoutId id="2147483803" r:id="rId98"/>
    <p:sldLayoutId id="2147483804" r:id="rId99"/>
    <p:sldLayoutId id="2147483805" r:id="rId100"/>
    <p:sldLayoutId id="2147483806" r:id="rId101"/>
    <p:sldLayoutId id="2147483807" r:id="rId102"/>
    <p:sldLayoutId id="2147483808" r:id="rId103"/>
    <p:sldLayoutId id="2147483809" r:id="rId104"/>
    <p:sldLayoutId id="2147483810" r:id="rId105"/>
    <p:sldLayoutId id="2147483811" r:id="rId106"/>
    <p:sldLayoutId id="2147483812" r:id="rId107"/>
    <p:sldLayoutId id="2147483813" r:id="rId108"/>
    <p:sldLayoutId id="2147483814" r:id="rId109"/>
    <p:sldLayoutId id="2147483815" r:id="rId110"/>
    <p:sldLayoutId id="2147483816" r:id="rId111"/>
    <p:sldLayoutId id="2147483817" r:id="rId112"/>
    <p:sldLayoutId id="2147483818" r:id="rId113"/>
    <p:sldLayoutId id="2147483819" r:id="rId114"/>
    <p:sldLayoutId id="2147483820" r:id="rId115"/>
    <p:sldLayoutId id="2147483821" r:id="rId116"/>
    <p:sldLayoutId id="2147483822" r:id="rId117"/>
    <p:sldLayoutId id="2147483823" r:id="rId118"/>
    <p:sldLayoutId id="2147483824" r:id="rId119"/>
    <p:sldLayoutId id="2147483825" r:id="rId120"/>
    <p:sldLayoutId id="2147483826" r:id="rId121"/>
    <p:sldLayoutId id="2147483827" r:id="rId122"/>
    <p:sldLayoutId id="2147483828" r:id="rId123"/>
    <p:sldLayoutId id="2147483829" r:id="rId124"/>
    <p:sldLayoutId id="2147483830" r:id="rId125"/>
    <p:sldLayoutId id="2147483831" r:id="rId126"/>
    <p:sldLayoutId id="2147483832" r:id="rId127"/>
    <p:sldLayoutId id="2147483833" r:id="rId128"/>
    <p:sldLayoutId id="2147483834" r:id="rId129"/>
    <p:sldLayoutId id="2147483835" r:id="rId130"/>
    <p:sldLayoutId id="2147483836" r:id="rId131"/>
    <p:sldLayoutId id="2147483837" r:id="rId132"/>
    <p:sldLayoutId id="2147483838" r:id="rId133"/>
    <p:sldLayoutId id="2147483839" r:id="rId134"/>
    <p:sldLayoutId id="2147483840" r:id="rId135"/>
    <p:sldLayoutId id="2147483841" r:id="rId136"/>
    <p:sldLayoutId id="2147483842" r:id="rId137"/>
    <p:sldLayoutId id="2147483843" r:id="rId138"/>
    <p:sldLayoutId id="2147483844" r:id="rId139"/>
    <p:sldLayoutId id="2147483845" r:id="rId140"/>
    <p:sldLayoutId id="2147483846" r:id="rId141"/>
    <p:sldLayoutId id="2147483847" r:id="rId142"/>
    <p:sldLayoutId id="2147483848" r:id="rId143"/>
    <p:sldLayoutId id="2147483849" r:id="rId144"/>
    <p:sldLayoutId id="2147483850" r:id="rId145"/>
    <p:sldLayoutId id="2147483851" r:id="rId146"/>
    <p:sldLayoutId id="2147483852" r:id="rId147"/>
    <p:sldLayoutId id="2147483853" r:id="rId148"/>
    <p:sldLayoutId id="2147483854" r:id="rId149"/>
    <p:sldLayoutId id="2147483855" r:id="rId150"/>
    <p:sldLayoutId id="2147483856" r:id="rId151"/>
    <p:sldLayoutId id="2147483857" r:id="rId152"/>
    <p:sldLayoutId id="2147483858" r:id="rId153"/>
    <p:sldLayoutId id="2147483859" r:id="rId154"/>
    <p:sldLayoutId id="2147483860" r:id="rId155"/>
    <p:sldLayoutId id="2147483861" r:id="rId156"/>
    <p:sldLayoutId id="2147483862" r:id="rId157"/>
    <p:sldLayoutId id="2147483863" r:id="rId158"/>
    <p:sldLayoutId id="2147483864" r:id="rId159"/>
    <p:sldLayoutId id="2147483865" r:id="rId160"/>
    <p:sldLayoutId id="2147483866" r:id="rId161"/>
    <p:sldLayoutId id="2147483867" r:id="rId162"/>
    <p:sldLayoutId id="2147483868" r:id="rId163"/>
    <p:sldLayoutId id="2147483869" r:id="rId164"/>
    <p:sldLayoutId id="2147483870" r:id="rId165"/>
    <p:sldLayoutId id="2147483871" r:id="rId166"/>
    <p:sldLayoutId id="2147483872" r:id="rId167"/>
    <p:sldLayoutId id="2147483873" r:id="rId168"/>
    <p:sldLayoutId id="2147483874" r:id="rId169"/>
    <p:sldLayoutId id="2147483875" r:id="rId170"/>
    <p:sldLayoutId id="2147483876" r:id="rId171"/>
    <p:sldLayoutId id="2147483877" r:id="rId172"/>
    <p:sldLayoutId id="2147483878" r:id="rId173"/>
    <p:sldLayoutId id="2147483879" r:id="rId174"/>
    <p:sldLayoutId id="2147483880" r:id="rId175"/>
    <p:sldLayoutId id="2147483881" r:id="rId176"/>
    <p:sldLayoutId id="2147483882" r:id="rId177"/>
    <p:sldLayoutId id="2147483883" r:id="rId178"/>
    <p:sldLayoutId id="2147483884" r:id="rId179"/>
    <p:sldLayoutId id="2147483885" r:id="rId180"/>
    <p:sldLayoutId id="2147483886" r:id="rId181"/>
    <p:sldLayoutId id="2147483887" r:id="rId182"/>
    <p:sldLayoutId id="2147483888" r:id="rId183"/>
    <p:sldLayoutId id="2147483889" r:id="rId184"/>
    <p:sldLayoutId id="2147483890" r:id="rId185"/>
    <p:sldLayoutId id="2147483891" r:id="rId186"/>
    <p:sldLayoutId id="2147483892" r:id="rId187"/>
    <p:sldLayoutId id="2147483893" r:id="rId188"/>
    <p:sldLayoutId id="2147483894" r:id="rId189"/>
    <p:sldLayoutId id="2147483895" r:id="rId190"/>
    <p:sldLayoutId id="2147483896" r:id="rId191"/>
    <p:sldLayoutId id="2147483897" r:id="rId192"/>
    <p:sldLayoutId id="2147483898" r:id="rId193"/>
    <p:sldLayoutId id="2147483899" r:id="rId194"/>
    <p:sldLayoutId id="2147483900" r:id="rId195"/>
    <p:sldLayoutId id="2147483901" r:id="rId196"/>
    <p:sldLayoutId id="2147483902" r:id="rId197"/>
    <p:sldLayoutId id="2147483903" r:id="rId198"/>
    <p:sldLayoutId id="2147483904" r:id="rId199"/>
    <p:sldLayoutId id="2147483905" r:id="rId200"/>
    <p:sldLayoutId id="2147483906" r:id="rId201"/>
    <p:sldLayoutId id="2147483907" r:id="rId202"/>
    <p:sldLayoutId id="2147483908" r:id="rId203"/>
    <p:sldLayoutId id="2147483909" r:id="rId204"/>
    <p:sldLayoutId id="2147483910" r:id="rId205"/>
    <p:sldLayoutId id="2147483911" r:id="rId206"/>
    <p:sldLayoutId id="2147483912" r:id="rId207"/>
    <p:sldLayoutId id="2147483913" r:id="rId208"/>
    <p:sldLayoutId id="2147483914" r:id="rId209"/>
    <p:sldLayoutId id="2147483915" r:id="rId210"/>
    <p:sldLayoutId id="2147483916" r:id="rId211"/>
    <p:sldLayoutId id="2147483917" r:id="rId212"/>
    <p:sldLayoutId id="2147483918" r:id="rId213"/>
    <p:sldLayoutId id="2147483919" r:id="rId214"/>
    <p:sldLayoutId id="2147483920" r:id="rId215"/>
    <p:sldLayoutId id="2147483921" r:id="rId216"/>
    <p:sldLayoutId id="2147483922" r:id="rId217"/>
    <p:sldLayoutId id="2147483923" r:id="rId218"/>
    <p:sldLayoutId id="2147483924" r:id="rId219"/>
    <p:sldLayoutId id="2147483925" r:id="rId220"/>
    <p:sldLayoutId id="2147483926" r:id="rId221"/>
    <p:sldLayoutId id="2147483927" r:id="rId222"/>
    <p:sldLayoutId id="2147483928" r:id="rId223"/>
    <p:sldLayoutId id="2147483929" r:id="rId224"/>
    <p:sldLayoutId id="2147483930" r:id="rId225"/>
    <p:sldLayoutId id="2147483931" r:id="rId226"/>
    <p:sldLayoutId id="2147483932" r:id="rId227"/>
    <p:sldLayoutId id="2147483933" r:id="rId228"/>
    <p:sldLayoutId id="2147483934" r:id="rId229"/>
    <p:sldLayoutId id="2147483935" r:id="rId230"/>
    <p:sldLayoutId id="2147483936" r:id="rId231"/>
    <p:sldLayoutId id="2147483937" r:id="rId232"/>
    <p:sldLayoutId id="2147483938" r:id="rId233"/>
    <p:sldLayoutId id="2147483939" r:id="rId234"/>
    <p:sldLayoutId id="2147483940" r:id="rId235"/>
    <p:sldLayoutId id="2147483941" r:id="rId236"/>
    <p:sldLayoutId id="2147483942" r:id="rId237"/>
    <p:sldLayoutId id="2147483943" r:id="rId238"/>
    <p:sldLayoutId id="2147483944" r:id="rId239"/>
    <p:sldLayoutId id="2147483945" r:id="rId240"/>
    <p:sldLayoutId id="2147483946" r:id="rId241"/>
    <p:sldLayoutId id="2147483947" r:id="rId242"/>
    <p:sldLayoutId id="2147483948" r:id="rId243"/>
    <p:sldLayoutId id="2147483949" r:id="rId244"/>
    <p:sldLayoutId id="2147483950" r:id="rId245"/>
    <p:sldLayoutId id="2147483951" r:id="rId246"/>
    <p:sldLayoutId id="2147483952" r:id="rId247"/>
    <p:sldLayoutId id="2147483953" r:id="rId248"/>
    <p:sldLayoutId id="2147483954" r:id="rId249"/>
    <p:sldLayoutId id="2147483955" r:id="rId250"/>
    <p:sldLayoutId id="2147483956" r:id="rId251"/>
    <p:sldLayoutId id="2147483957" r:id="rId252"/>
    <p:sldLayoutId id="2147483958" r:id="rId253"/>
    <p:sldLayoutId id="2147483959" r:id="rId254"/>
    <p:sldLayoutId id="2147483960" r:id="rId255"/>
    <p:sldLayoutId id="2147483961" r:id="rId256"/>
    <p:sldLayoutId id="2147483962" r:id="rId257"/>
    <p:sldLayoutId id="2147483963" r:id="rId258"/>
    <p:sldLayoutId id="2147483964" r:id="rId259"/>
    <p:sldLayoutId id="2147483965" r:id="rId260"/>
    <p:sldLayoutId id="2147483966" r:id="rId261"/>
    <p:sldLayoutId id="2147483967" r:id="rId262"/>
    <p:sldLayoutId id="2147483968" r:id="rId263"/>
    <p:sldLayoutId id="2147483969" r:id="rId264"/>
    <p:sldLayoutId id="2147483970" r:id="rId265"/>
    <p:sldLayoutId id="2147483971" r:id="rId266"/>
    <p:sldLayoutId id="2147483972" r:id="rId267"/>
    <p:sldLayoutId id="2147483973" r:id="rId268"/>
    <p:sldLayoutId id="2147483974" r:id="rId269"/>
    <p:sldLayoutId id="2147483975" r:id="rId270"/>
    <p:sldLayoutId id="2147483976" r:id="rId271"/>
    <p:sldLayoutId id="2147483977" r:id="rId272"/>
    <p:sldLayoutId id="2147483978" r:id="rId273"/>
    <p:sldLayoutId id="2147483979" r:id="rId274"/>
    <p:sldLayoutId id="2147483980" r:id="rId275"/>
    <p:sldLayoutId id="2147483981" r:id="rId276"/>
    <p:sldLayoutId id="2147483982" r:id="rId277"/>
    <p:sldLayoutId id="2147483983" r:id="rId278"/>
    <p:sldLayoutId id="2147483984" r:id="rId279"/>
    <p:sldLayoutId id="2147483985" r:id="rId280"/>
    <p:sldLayoutId id="2147483986" r:id="rId281"/>
    <p:sldLayoutId id="2147483987" r:id="rId282"/>
    <p:sldLayoutId id="2147483988" r:id="rId283"/>
    <p:sldLayoutId id="2147483989" r:id="rId284"/>
    <p:sldLayoutId id="2147483990" r:id="rId285"/>
    <p:sldLayoutId id="2147483991" r:id="rId286"/>
    <p:sldLayoutId id="2147483992" r:id="rId287"/>
    <p:sldLayoutId id="2147483993" r:id="rId288"/>
    <p:sldLayoutId id="2147483994" r:id="rId289"/>
    <p:sldLayoutId id="2147483995" r:id="rId290"/>
    <p:sldLayoutId id="2147483996" r:id="rId291"/>
    <p:sldLayoutId id="2147483997" r:id="rId292"/>
    <p:sldLayoutId id="2147483998" r:id="rId293"/>
    <p:sldLayoutId id="2147483999" r:id="rId294"/>
    <p:sldLayoutId id="2147484000" r:id="rId295"/>
    <p:sldLayoutId id="2147484001" r:id="rId296"/>
    <p:sldLayoutId id="2147484002" r:id="rId297"/>
    <p:sldLayoutId id="2147484003" r:id="rId298"/>
    <p:sldLayoutId id="2147484004" r:id="rId299"/>
    <p:sldLayoutId id="2147484005" r:id="rId300"/>
    <p:sldLayoutId id="2147484006" r:id="rId301"/>
    <p:sldLayoutId id="2147484007" r:id="rId302"/>
    <p:sldLayoutId id="2147484008" r:id="rId303"/>
    <p:sldLayoutId id="2147484009" r:id="rId304"/>
    <p:sldLayoutId id="2147484010" r:id="rId305"/>
    <p:sldLayoutId id="2147484011" r:id="rId306"/>
    <p:sldLayoutId id="2147484012" r:id="rId307"/>
    <p:sldLayoutId id="2147484013" r:id="rId308"/>
    <p:sldLayoutId id="2147484014" r:id="rId309"/>
    <p:sldLayoutId id="2147484015" r:id="rId310"/>
    <p:sldLayoutId id="2147484016" r:id="rId311"/>
    <p:sldLayoutId id="2147484017" r:id="rId312"/>
    <p:sldLayoutId id="2147484018" r:id="rId313"/>
    <p:sldLayoutId id="2147484019" r:id="rId314"/>
    <p:sldLayoutId id="2147484020" r:id="rId315"/>
    <p:sldLayoutId id="2147484021" r:id="rId316"/>
    <p:sldLayoutId id="2147484022" r:id="rId317"/>
    <p:sldLayoutId id="2147484023" r:id="rId318"/>
    <p:sldLayoutId id="2147484024" r:id="rId319"/>
    <p:sldLayoutId id="2147484025" r:id="rId320"/>
    <p:sldLayoutId id="2147484026" r:id="rId321"/>
    <p:sldLayoutId id="2147484027" r:id="rId322"/>
    <p:sldLayoutId id="2147484028" r:id="rId323"/>
    <p:sldLayoutId id="2147484029" r:id="rId324"/>
    <p:sldLayoutId id="2147484030" r:id="rId325"/>
    <p:sldLayoutId id="2147484031" r:id="rId326"/>
    <p:sldLayoutId id="2147484032" r:id="rId327"/>
    <p:sldLayoutId id="2147484033" r:id="rId328"/>
    <p:sldLayoutId id="2147484034" r:id="rId329"/>
    <p:sldLayoutId id="2147484035" r:id="rId330"/>
    <p:sldLayoutId id="2147484036" r:id="rId331"/>
    <p:sldLayoutId id="2147484037" r:id="rId332"/>
    <p:sldLayoutId id="2147484038" r:id="rId333"/>
    <p:sldLayoutId id="2147484039" r:id="rId334"/>
    <p:sldLayoutId id="2147484040" r:id="rId335"/>
    <p:sldLayoutId id="2147484041" r:id="rId336"/>
    <p:sldLayoutId id="2147484042" r:id="rId337"/>
    <p:sldLayoutId id="2147484043" r:id="rId338"/>
    <p:sldLayoutId id="2147484044" r:id="rId339"/>
    <p:sldLayoutId id="2147484045" r:id="rId340"/>
    <p:sldLayoutId id="2147484046" r:id="rId341"/>
    <p:sldLayoutId id="2147484047" r:id="rId342"/>
    <p:sldLayoutId id="2147484048" r:id="rId343"/>
    <p:sldLayoutId id="2147484049" r:id="rId344"/>
    <p:sldLayoutId id="2147484050" r:id="rId345"/>
    <p:sldLayoutId id="2147484051" r:id="rId346"/>
    <p:sldLayoutId id="2147484052" r:id="rId347"/>
    <p:sldLayoutId id="2147484053" r:id="rId348"/>
    <p:sldLayoutId id="2147484054" r:id="rId349"/>
    <p:sldLayoutId id="2147484055" r:id="rId350"/>
    <p:sldLayoutId id="2147484056" r:id="rId351"/>
    <p:sldLayoutId id="2147484057" r:id="rId352"/>
    <p:sldLayoutId id="2147484058" r:id="rId353"/>
    <p:sldLayoutId id="2147484059" r:id="rId354"/>
    <p:sldLayoutId id="2147484060" r:id="rId355"/>
    <p:sldLayoutId id="2147484061" r:id="rId356"/>
    <p:sldLayoutId id="2147484062" r:id="rId357"/>
    <p:sldLayoutId id="2147484063" r:id="rId358"/>
    <p:sldLayoutId id="2147484064" r:id="rId359"/>
    <p:sldLayoutId id="2147484065" r:id="rId360"/>
    <p:sldLayoutId id="2147484066" r:id="rId361"/>
    <p:sldLayoutId id="2147484067" r:id="rId362"/>
    <p:sldLayoutId id="2147484068" r:id="rId363"/>
    <p:sldLayoutId id="2147484069" r:id="rId364"/>
    <p:sldLayoutId id="2147484070" r:id="rId365"/>
    <p:sldLayoutId id="2147484071" r:id="rId366"/>
    <p:sldLayoutId id="2147484072" r:id="rId367"/>
    <p:sldLayoutId id="2147484073" r:id="rId368"/>
    <p:sldLayoutId id="2147484074" r:id="rId369"/>
    <p:sldLayoutId id="2147484075" r:id="rId370"/>
    <p:sldLayoutId id="2147484076" r:id="rId371"/>
    <p:sldLayoutId id="2147484077" r:id="rId372"/>
    <p:sldLayoutId id="2147484078" r:id="rId373"/>
    <p:sldLayoutId id="2147484079" r:id="rId374"/>
    <p:sldLayoutId id="2147484080" r:id="rId375"/>
    <p:sldLayoutId id="2147484081" r:id="rId376"/>
    <p:sldLayoutId id="2147484082" r:id="rId377"/>
    <p:sldLayoutId id="2147484083" r:id="rId378"/>
    <p:sldLayoutId id="2147484084" r:id="rId379"/>
    <p:sldLayoutId id="2147484085" r:id="rId380"/>
    <p:sldLayoutId id="2147484086" r:id="rId381"/>
    <p:sldLayoutId id="2147484087" r:id="rId382"/>
    <p:sldLayoutId id="2147484088" r:id="rId383"/>
    <p:sldLayoutId id="2147484089" r:id="rId384"/>
    <p:sldLayoutId id="2147484090" r:id="rId385"/>
    <p:sldLayoutId id="2147484091" r:id="rId386"/>
    <p:sldLayoutId id="2147484092" r:id="rId387"/>
    <p:sldLayoutId id="2147484093" r:id="rId388"/>
    <p:sldLayoutId id="2147484094" r:id="rId389"/>
    <p:sldLayoutId id="2147484095" r:id="rId390"/>
    <p:sldLayoutId id="2147484096" r:id="rId391"/>
    <p:sldLayoutId id="2147484097" r:id="rId392"/>
    <p:sldLayoutId id="2147484098" r:id="rId393"/>
    <p:sldLayoutId id="2147484099" r:id="rId394"/>
    <p:sldLayoutId id="2147484100" r:id="rId395"/>
    <p:sldLayoutId id="2147484101" r:id="rId396"/>
    <p:sldLayoutId id="2147484102" r:id="rId397"/>
    <p:sldLayoutId id="2147484103" r:id="rId398"/>
    <p:sldLayoutId id="2147484104" r:id="rId399"/>
    <p:sldLayoutId id="2147484105" r:id="rId400"/>
    <p:sldLayoutId id="2147484106" r:id="rId401"/>
    <p:sldLayoutId id="2147484107" r:id="rId402"/>
    <p:sldLayoutId id="2147484108" r:id="rId403"/>
    <p:sldLayoutId id="2147484109" r:id="rId404"/>
    <p:sldLayoutId id="2147484110" r:id="rId405"/>
    <p:sldLayoutId id="2147484111" r:id="rId40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26.png"/><Relationship Id="rId5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0.png"/><Relationship Id="rId4" Type="http://schemas.openxmlformats.org/officeDocument/2006/relationships/image" Target="../media/image41.jpg"/><Relationship Id="rId5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35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7.png"/><Relationship Id="rId8" Type="http://schemas.openxmlformats.org/officeDocument/2006/relationships/image" Target="../media/image33.png"/><Relationship Id="rId10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16.png"/><Relationship Id="rId9" Type="http://schemas.openxmlformats.org/officeDocument/2006/relationships/image" Target="../media/image59.png"/><Relationship Id="rId5" Type="http://schemas.openxmlformats.org/officeDocument/2006/relationships/image" Target="../media/image42.png"/><Relationship Id="rId6" Type="http://schemas.openxmlformats.org/officeDocument/2006/relationships/image" Target="../media/image45.png"/><Relationship Id="rId7" Type="http://schemas.openxmlformats.org/officeDocument/2006/relationships/image" Target="../media/image51.png"/><Relationship Id="rId8" Type="http://schemas.openxmlformats.org/officeDocument/2006/relationships/image" Target="../media/image47.png"/><Relationship Id="rId10" Type="http://schemas.openxmlformats.org/officeDocument/2006/relationships/image" Target="../media/image5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50.png"/><Relationship Id="rId5" Type="http://schemas.openxmlformats.org/officeDocument/2006/relationships/image" Target="../media/image52.png"/><Relationship Id="rId6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8.png"/><Relationship Id="rId4" Type="http://schemas.openxmlformats.org/officeDocument/2006/relationships/image" Target="../media/image49.png"/><Relationship Id="rId5" Type="http://schemas.openxmlformats.org/officeDocument/2006/relationships/image" Target="../media/image54.jpg"/><Relationship Id="rId6" Type="http://schemas.openxmlformats.org/officeDocument/2006/relationships/image" Target="../media/image53.jpg"/><Relationship Id="rId7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6.png"/><Relationship Id="rId4" Type="http://schemas.openxmlformats.org/officeDocument/2006/relationships/image" Target="../media/image64.png"/><Relationship Id="rId5" Type="http://schemas.openxmlformats.org/officeDocument/2006/relationships/image" Target="../media/image63.jpg"/><Relationship Id="rId6" Type="http://schemas.openxmlformats.org/officeDocument/2006/relationships/image" Target="../media/image55.png"/><Relationship Id="rId7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1.png"/><Relationship Id="rId4" Type="http://schemas.openxmlformats.org/officeDocument/2006/relationships/image" Target="../media/image68.png"/><Relationship Id="rId9" Type="http://schemas.openxmlformats.org/officeDocument/2006/relationships/image" Target="../media/image19.png"/><Relationship Id="rId5" Type="http://schemas.openxmlformats.org/officeDocument/2006/relationships/image" Target="../media/image60.png"/><Relationship Id="rId6" Type="http://schemas.openxmlformats.org/officeDocument/2006/relationships/image" Target="../media/image62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10" Type="http://schemas.openxmlformats.org/officeDocument/2006/relationships/image" Target="../media/image6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76.png"/><Relationship Id="rId5" Type="http://schemas.openxmlformats.org/officeDocument/2006/relationships/image" Target="../media/image61.png"/><Relationship Id="rId6" Type="http://schemas.openxmlformats.org/officeDocument/2006/relationships/image" Target="../media/image70.png"/><Relationship Id="rId7" Type="http://schemas.openxmlformats.org/officeDocument/2006/relationships/image" Target="../media/image69.png"/><Relationship Id="rId8" Type="http://schemas.openxmlformats.org/officeDocument/2006/relationships/image" Target="../media/image7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0.png"/><Relationship Id="rId4" Type="http://schemas.openxmlformats.org/officeDocument/2006/relationships/image" Target="../media/image72.png"/><Relationship Id="rId5" Type="http://schemas.openxmlformats.org/officeDocument/2006/relationships/image" Target="../media/image75.png"/><Relationship Id="rId6" Type="http://schemas.openxmlformats.org/officeDocument/2006/relationships/image" Target="../media/image73.png"/><Relationship Id="rId7" Type="http://schemas.openxmlformats.org/officeDocument/2006/relationships/image" Target="../media/image74.png"/><Relationship Id="rId8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7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5" Type="http://schemas.openxmlformats.org/officeDocument/2006/relationships/image" Target="../media/image82.png"/><Relationship Id="rId6" Type="http://schemas.openxmlformats.org/officeDocument/2006/relationships/image" Target="../media/image66.png"/><Relationship Id="rId7" Type="http://schemas.openxmlformats.org/officeDocument/2006/relationships/image" Target="../media/image78.png"/><Relationship Id="rId8" Type="http://schemas.openxmlformats.org/officeDocument/2006/relationships/image" Target="../media/image19.png"/><Relationship Id="rId10" Type="http://schemas.openxmlformats.org/officeDocument/2006/relationships/image" Target="../media/image8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15.png"/><Relationship Id="rId5" Type="http://schemas.openxmlformats.org/officeDocument/2006/relationships/image" Target="../media/image23.png"/><Relationship Id="rId6" Type="http://schemas.openxmlformats.org/officeDocument/2006/relationships/image" Target="../media/image2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1.png"/><Relationship Id="rId4" Type="http://schemas.openxmlformats.org/officeDocument/2006/relationships/image" Target="../media/image83.png"/><Relationship Id="rId9" Type="http://schemas.openxmlformats.org/officeDocument/2006/relationships/image" Target="../media/image19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2.png"/><Relationship Id="rId8" Type="http://schemas.openxmlformats.org/officeDocument/2006/relationships/image" Target="../media/image7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9.png"/><Relationship Id="rId4" Type="http://schemas.openxmlformats.org/officeDocument/2006/relationships/image" Target="../media/image82.png"/><Relationship Id="rId9" Type="http://schemas.openxmlformats.org/officeDocument/2006/relationships/image" Target="../media/image19.png"/><Relationship Id="rId5" Type="http://schemas.openxmlformats.org/officeDocument/2006/relationships/image" Target="../media/image88.png"/><Relationship Id="rId6" Type="http://schemas.openxmlformats.org/officeDocument/2006/relationships/image" Target="../media/image86.png"/><Relationship Id="rId7" Type="http://schemas.openxmlformats.org/officeDocument/2006/relationships/image" Target="../media/image85.png"/><Relationship Id="rId8" Type="http://schemas.openxmlformats.org/officeDocument/2006/relationships/image" Target="../media/image9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2.jpg"/><Relationship Id="rId4" Type="http://schemas.openxmlformats.org/officeDocument/2006/relationships/image" Target="../media/image8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2.png"/><Relationship Id="rId4" Type="http://schemas.openxmlformats.org/officeDocument/2006/relationships/image" Target="../media/image16.png"/><Relationship Id="rId5" Type="http://schemas.openxmlformats.org/officeDocument/2006/relationships/image" Target="../media/image9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0.png"/><Relationship Id="rId4" Type="http://schemas.openxmlformats.org/officeDocument/2006/relationships/image" Target="../media/image10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3.png"/><Relationship Id="rId4" Type="http://schemas.openxmlformats.org/officeDocument/2006/relationships/image" Target="../media/image3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90.png"/><Relationship Id="rId6" Type="http://schemas.openxmlformats.org/officeDocument/2006/relationships/image" Target="../media/image10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Relationship Id="rId4" Type="http://schemas.openxmlformats.org/officeDocument/2006/relationships/image" Target="../media/image95.png"/><Relationship Id="rId5" Type="http://schemas.openxmlformats.org/officeDocument/2006/relationships/image" Target="../media/image98.png"/><Relationship Id="rId6" Type="http://schemas.openxmlformats.org/officeDocument/2006/relationships/image" Target="../media/image9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9.png"/><Relationship Id="rId4" Type="http://schemas.openxmlformats.org/officeDocument/2006/relationships/image" Target="../media/image94.png"/><Relationship Id="rId5" Type="http://schemas.openxmlformats.org/officeDocument/2006/relationships/image" Target="../media/image103.png"/><Relationship Id="rId6" Type="http://schemas.openxmlformats.org/officeDocument/2006/relationships/image" Target="../media/image109.png"/><Relationship Id="rId7" Type="http://schemas.openxmlformats.org/officeDocument/2006/relationships/image" Target="../media/image10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7.png"/><Relationship Id="rId4" Type="http://schemas.openxmlformats.org/officeDocument/2006/relationships/image" Target="../media/image104.png"/><Relationship Id="rId9" Type="http://schemas.openxmlformats.org/officeDocument/2006/relationships/image" Target="../media/image114.png"/><Relationship Id="rId5" Type="http://schemas.openxmlformats.org/officeDocument/2006/relationships/image" Target="../media/image107.png"/><Relationship Id="rId6" Type="http://schemas.openxmlformats.org/officeDocument/2006/relationships/image" Target="../media/image113.png"/><Relationship Id="rId7" Type="http://schemas.openxmlformats.org/officeDocument/2006/relationships/image" Target="../media/image112.png"/><Relationship Id="rId8" Type="http://schemas.openxmlformats.org/officeDocument/2006/relationships/image" Target="../media/image106.png"/><Relationship Id="rId11" Type="http://schemas.openxmlformats.org/officeDocument/2006/relationships/image" Target="../media/image118.png"/><Relationship Id="rId10" Type="http://schemas.openxmlformats.org/officeDocument/2006/relationships/image" Target="../media/image110.png"/><Relationship Id="rId13" Type="http://schemas.openxmlformats.org/officeDocument/2006/relationships/image" Target="../media/image120.png"/><Relationship Id="rId12" Type="http://schemas.openxmlformats.org/officeDocument/2006/relationships/image" Target="../media/image111.png"/><Relationship Id="rId15" Type="http://schemas.openxmlformats.org/officeDocument/2006/relationships/image" Target="../media/image119.png"/><Relationship Id="rId14" Type="http://schemas.openxmlformats.org/officeDocument/2006/relationships/image" Target="../media/image116.png"/><Relationship Id="rId17" Type="http://schemas.openxmlformats.org/officeDocument/2006/relationships/image" Target="../media/image122.png"/><Relationship Id="rId16" Type="http://schemas.openxmlformats.org/officeDocument/2006/relationships/image" Target="../media/image1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www.ivideon.com/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9.png"/><Relationship Id="rId4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jpg"/><Relationship Id="rId4" Type="http://schemas.openxmlformats.org/officeDocument/2006/relationships/image" Target="../media/image17.png"/><Relationship Id="rId5" Type="http://schemas.openxmlformats.org/officeDocument/2006/relationships/image" Target="../media/image3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jpg"/><Relationship Id="rId4" Type="http://schemas.openxmlformats.org/officeDocument/2006/relationships/image" Target="../media/image19.png"/><Relationship Id="rId5" Type="http://schemas.openxmlformats.org/officeDocument/2006/relationships/image" Target="../media/image2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jpg"/><Relationship Id="rId4" Type="http://schemas.openxmlformats.org/officeDocument/2006/relationships/image" Target="../media/image43.png"/><Relationship Id="rId5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6.png"/><Relationship Id="rId4" Type="http://schemas.openxmlformats.org/officeDocument/2006/relationships/image" Target="../media/image48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90F3"/>
            </a:gs>
            <a:gs pos="100000">
              <a:srgbClr val="76F056"/>
            </a:gs>
          </a:gsLst>
          <a:lin ang="0" scaled="0"/>
        </a:gradFill>
      </p:bgPr>
    </p:bg>
    <p:spTree>
      <p:nvGrpSpPr>
        <p:cNvPr id="3088" name="Shape 3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ement.png" id="3089" name="Google Shape;30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47369" y="0"/>
            <a:ext cx="15238435" cy="13716001"/>
          </a:xfrm>
          <a:prstGeom prst="rect">
            <a:avLst/>
          </a:prstGeom>
          <a:noFill/>
          <a:ln>
            <a:noFill/>
          </a:ln>
        </p:spPr>
      </p:pic>
      <p:sp>
        <p:nvSpPr>
          <p:cNvPr id="3090" name="Google Shape;3090;p1"/>
          <p:cNvSpPr/>
          <p:nvPr/>
        </p:nvSpPr>
        <p:spPr>
          <a:xfrm>
            <a:off x="11166087" y="4066351"/>
            <a:ext cx="12982862" cy="1015871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91" name="Google Shape;3091;p1"/>
          <p:cNvSpPr txBox="1"/>
          <p:nvPr/>
        </p:nvSpPr>
        <p:spPr>
          <a:xfrm>
            <a:off x="1202550" y="6144276"/>
            <a:ext cx="12046522" cy="510029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b="1" i="0" lang="ru-RU" sz="8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Облачное видеонаблюдение </a:t>
            </a:r>
            <a:endParaRPr b="1" i="0" sz="7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b="1" i="0" lang="ru-RU" sz="8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видеоаналитика </a:t>
            </a:r>
            <a:endParaRPr b="1" i="0" sz="8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b="1" i="0" lang="ru-RU" sz="8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для бизнеса</a:t>
            </a:r>
            <a:endParaRPr/>
          </a:p>
        </p:txBody>
      </p:sp>
      <p:pic>
        <p:nvPicPr>
          <p:cNvPr descr="logo white.png" id="3092" name="Google Shape;309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0489" y="2405501"/>
            <a:ext cx="11511420" cy="2376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5" name="Shape 3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Снимок экрана 2020-12-11 в 16.18.57.png" id="3296" name="Google Shape;329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0" y="68580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3297" name="Google Shape;329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147" y="0"/>
            <a:ext cx="1216985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298" name="Google Shape;329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11439519" y="2360650"/>
            <a:ext cx="2368479" cy="2131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299" name="Google Shape;329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0664042" y="9277227"/>
            <a:ext cx="2368480" cy="2131851"/>
          </a:xfrm>
          <a:prstGeom prst="rect">
            <a:avLst/>
          </a:prstGeom>
          <a:noFill/>
          <a:ln>
            <a:noFill/>
          </a:ln>
        </p:spPr>
      </p:pic>
      <p:sp>
        <p:nvSpPr>
          <p:cNvPr id="3300" name="Google Shape;3300;p10"/>
          <p:cNvSpPr txBox="1"/>
          <p:nvPr/>
        </p:nvSpPr>
        <p:spPr>
          <a:xfrm>
            <a:off x="16072356" y="3198325"/>
            <a:ext cx="6563707" cy="204158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 помощью модуля видеоаналитики подсчета посетителей и оптимизируйте работу, например открывайте дополнительные кассы или расширяйте штат сотрудников</a:t>
            </a:r>
            <a:r>
              <a:rPr b="0" i="0" lang="ru-RU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1" name="Google Shape;3301;p10"/>
          <p:cNvSpPr txBox="1"/>
          <p:nvPr/>
        </p:nvSpPr>
        <p:spPr>
          <a:xfrm>
            <a:off x="3176914" y="10087106"/>
            <a:ext cx="6428254" cy="242938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благодаря объективной статистике проходимости входов, холлов, галерей и т. п., предоставляемой модулем видеоаналитики подсчета посетителей и сервисом распознавания лиц Ivideon.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2" name="Google Shape;3302;p10"/>
          <p:cNvSpPr txBox="1"/>
          <p:nvPr/>
        </p:nvSpPr>
        <p:spPr>
          <a:xfrm>
            <a:off x="16013548" y="1859063"/>
            <a:ext cx="6902436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Получайте объективную статистику посещений</a:t>
            </a:r>
            <a:endParaRPr b="1" i="0" sz="4200" u="none" cap="none" strike="noStrike">
              <a:solidFill>
                <a:srgbClr val="0090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3" name="Google Shape;3303;p10"/>
          <p:cNvSpPr txBox="1"/>
          <p:nvPr/>
        </p:nvSpPr>
        <p:spPr>
          <a:xfrm>
            <a:off x="14315719" y="1680757"/>
            <a:ext cx="1491210" cy="195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8.</a:t>
            </a:r>
            <a:endParaRPr/>
          </a:p>
        </p:txBody>
      </p:sp>
      <p:sp>
        <p:nvSpPr>
          <p:cNvPr id="3304" name="Google Shape;3304;p10"/>
          <p:cNvSpPr txBox="1"/>
          <p:nvPr/>
        </p:nvSpPr>
        <p:spPr>
          <a:xfrm>
            <a:off x="1384173" y="8635138"/>
            <a:ext cx="1491209" cy="1952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9.</a:t>
            </a:r>
            <a:endParaRPr/>
          </a:p>
        </p:txBody>
      </p:sp>
      <p:sp>
        <p:nvSpPr>
          <p:cNvPr id="3305" name="Google Shape;3305;p10"/>
          <p:cNvSpPr txBox="1"/>
          <p:nvPr/>
        </p:nvSpPr>
        <p:spPr>
          <a:xfrm>
            <a:off x="3100988" y="8813380"/>
            <a:ext cx="4884815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Оптимизируйте арендную ставку</a:t>
            </a:r>
            <a:endParaRPr b="1" i="0" sz="4200" u="none" cap="none" strike="noStrike">
              <a:solidFill>
                <a:srgbClr val="0090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90F2"/>
            </a:gs>
            <a:gs pos="47519">
              <a:srgbClr val="0090F2"/>
            </a:gs>
            <a:gs pos="78349">
              <a:srgbClr val="3BC0A4"/>
            </a:gs>
            <a:gs pos="100000">
              <a:srgbClr val="76F056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309" name="Shape 3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ge7image22075280.png" id="3310" name="Google Shape;3310;p11"/>
          <p:cNvPicPr preferRelativeResize="0"/>
          <p:nvPr/>
        </p:nvPicPr>
        <p:blipFill rotWithShape="1">
          <a:blip r:embed="rId3">
            <a:alphaModFix amt="35704"/>
          </a:blip>
          <a:srcRect b="0" l="0" r="0" t="0"/>
          <a:stretch/>
        </p:blipFill>
        <p:spPr>
          <a:xfrm>
            <a:off x="6760087" y="862433"/>
            <a:ext cx="9303034" cy="11991138"/>
          </a:xfrm>
          <a:prstGeom prst="rect">
            <a:avLst/>
          </a:prstGeom>
          <a:noFill/>
          <a:ln>
            <a:noFill/>
          </a:ln>
        </p:spPr>
      </p:pic>
      <p:sp>
        <p:nvSpPr>
          <p:cNvPr id="3311" name="Google Shape;3311;p11"/>
          <p:cNvSpPr/>
          <p:nvPr/>
        </p:nvSpPr>
        <p:spPr>
          <a:xfrm>
            <a:off x="7035344" y="1701344"/>
            <a:ext cx="10313312" cy="10313312"/>
          </a:xfrm>
          <a:prstGeom prst="ellipse">
            <a:avLst/>
          </a:prstGeom>
          <a:noFill/>
          <a:ln cap="rnd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2" name="Google Shape;3312;p11"/>
          <p:cNvSpPr/>
          <p:nvPr/>
        </p:nvSpPr>
        <p:spPr>
          <a:xfrm>
            <a:off x="16170706" y="5647804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3" name="Google Shape;3313;p11"/>
          <p:cNvSpPr/>
          <p:nvPr/>
        </p:nvSpPr>
        <p:spPr>
          <a:xfrm>
            <a:off x="13964748" y="1593844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4" name="Google Shape;3314;p11"/>
          <p:cNvSpPr/>
          <p:nvPr/>
        </p:nvSpPr>
        <p:spPr>
          <a:xfrm>
            <a:off x="7998862" y="9701766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5" name="Google Shape;3315;p11"/>
          <p:cNvSpPr/>
          <p:nvPr/>
        </p:nvSpPr>
        <p:spPr>
          <a:xfrm>
            <a:off x="7998862" y="1593844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001-cctv-1.png" id="3316" name="Google Shape;331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4057" y="2169041"/>
            <a:ext cx="1270002" cy="12700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7" name="Google Shape;3317;p11"/>
          <p:cNvGrpSpPr/>
          <p:nvPr/>
        </p:nvGrpSpPr>
        <p:grpSpPr>
          <a:xfrm>
            <a:off x="5578470" y="5454365"/>
            <a:ext cx="2420392" cy="2420392"/>
            <a:chOff x="13964747" y="9701765"/>
            <a:chExt cx="2420392" cy="2420391"/>
          </a:xfrm>
        </p:grpSpPr>
        <p:sp>
          <p:nvSpPr>
            <p:cNvPr id="3318" name="Google Shape;3318;p11"/>
            <p:cNvSpPr/>
            <p:nvPr/>
          </p:nvSpPr>
          <p:spPr>
            <a:xfrm>
              <a:off x="13964747" y="9701765"/>
              <a:ext cx="2420392" cy="2420391"/>
            </a:xfrm>
            <a:prstGeom prst="ellipse">
              <a:avLst/>
            </a:prstGeom>
            <a:solidFill>
              <a:srgbClr val="0090F2"/>
            </a:solidFill>
            <a:ln cap="flat" cmpd="sng" w="25400">
              <a:solidFill>
                <a:srgbClr val="FFFF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002-cctv.png" id="3319" name="Google Shape;3319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539944" y="10276960"/>
              <a:ext cx="1270001" cy="12700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003-devices.png" id="3320" name="Google Shape;332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74057" y="10276961"/>
            <a:ext cx="1270002" cy="1270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4-cloud-computing.png" id="3321" name="Google Shape;3321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539945" y="2169041"/>
            <a:ext cx="1270002" cy="1270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5-cloud-servers.png" id="3322" name="Google Shape;3322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745905" y="6223000"/>
            <a:ext cx="1270002" cy="127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23" name="Google Shape;3323;p11"/>
          <p:cNvGrpSpPr/>
          <p:nvPr/>
        </p:nvGrpSpPr>
        <p:grpSpPr>
          <a:xfrm>
            <a:off x="14325512" y="9753560"/>
            <a:ext cx="2420392" cy="2420392"/>
            <a:chOff x="5792901" y="5647804"/>
            <a:chExt cx="2420391" cy="2420392"/>
          </a:xfrm>
        </p:grpSpPr>
        <p:sp>
          <p:nvSpPr>
            <p:cNvPr id="3324" name="Google Shape;3324;p11"/>
            <p:cNvSpPr/>
            <p:nvPr/>
          </p:nvSpPr>
          <p:spPr>
            <a:xfrm>
              <a:off x="5792901" y="5647804"/>
              <a:ext cx="2420391" cy="2420392"/>
            </a:xfrm>
            <a:prstGeom prst="ellipse">
              <a:avLst/>
            </a:prstGeom>
            <a:solidFill>
              <a:srgbClr val="0090F2"/>
            </a:solidFill>
            <a:ln cap="flat" cmpd="sng" w="25400">
              <a:solidFill>
                <a:srgbClr val="FFFF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006-signal-tower.png" id="3325" name="Google Shape;3325;p1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368096" y="6223000"/>
              <a:ext cx="1270001" cy="127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26" name="Google Shape;3326;p11"/>
          <p:cNvSpPr txBox="1"/>
          <p:nvPr/>
        </p:nvSpPr>
        <p:spPr>
          <a:xfrm>
            <a:off x="1323846" y="593513"/>
            <a:ext cx="7257112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Неограниченное количество камер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27" name="Google Shape;3327;p11"/>
          <p:cNvSpPr txBox="1"/>
          <p:nvPr/>
        </p:nvSpPr>
        <p:spPr>
          <a:xfrm>
            <a:off x="18467056" y="7189903"/>
            <a:ext cx="4941168" cy="21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Архив видеозаписей можно хранить локально (на камере или в видеорегистраторе), в облаке либо использовать оба этих способа</a:t>
            </a:r>
            <a:endParaRPr b="0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8" name="Google Shape;3328;p11"/>
          <p:cNvSpPr txBox="1"/>
          <p:nvPr/>
        </p:nvSpPr>
        <p:spPr>
          <a:xfrm>
            <a:off x="16960334" y="2227247"/>
            <a:ext cx="5467772" cy="177629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Видео хранится в зашифрованном виде</a:t>
            </a:r>
            <a:b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 серверах в распределенных дата-центрах</a:t>
            </a:r>
            <a:endParaRPr/>
          </a:p>
        </p:txBody>
      </p:sp>
      <p:sp>
        <p:nvSpPr>
          <p:cNvPr id="3329" name="Google Shape;3329;p11"/>
          <p:cNvSpPr txBox="1"/>
          <p:nvPr/>
        </p:nvSpPr>
        <p:spPr>
          <a:xfrm>
            <a:off x="1755416" y="11499193"/>
            <a:ext cx="5467772" cy="177629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Видео с камер можно смотреть из любой точки мира на устройствах Windows, OS X, Linux, iOS и Android</a:t>
            </a:r>
            <a:endParaRPr/>
          </a:p>
        </p:txBody>
      </p:sp>
      <p:sp>
        <p:nvSpPr>
          <p:cNvPr id="3330" name="Google Shape;3330;p11"/>
          <p:cNvSpPr txBox="1"/>
          <p:nvPr/>
        </p:nvSpPr>
        <p:spPr>
          <a:xfrm>
            <a:off x="2457446" y="2223544"/>
            <a:ext cx="5111524" cy="17030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 помощью единого личного кабинета можно подключать любое количество камер и управлять ими</a:t>
            </a:r>
            <a:endParaRPr/>
          </a:p>
        </p:txBody>
      </p:sp>
      <p:grpSp>
        <p:nvGrpSpPr>
          <p:cNvPr id="3331" name="Google Shape;3331;p11"/>
          <p:cNvGrpSpPr/>
          <p:nvPr/>
        </p:nvGrpSpPr>
        <p:grpSpPr>
          <a:xfrm>
            <a:off x="674765" y="4754449"/>
            <a:ext cx="5155925" cy="3764024"/>
            <a:chOff x="16721894" y="9864626"/>
            <a:chExt cx="5155924" cy="3764022"/>
          </a:xfrm>
        </p:grpSpPr>
        <p:sp>
          <p:nvSpPr>
            <p:cNvPr id="3332" name="Google Shape;3332;p11"/>
            <p:cNvSpPr txBox="1"/>
            <p:nvPr/>
          </p:nvSpPr>
          <p:spPr>
            <a:xfrm>
              <a:off x="16721894" y="11452249"/>
              <a:ext cx="5026085" cy="21763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075" lIns="87075" spcFirstLastPara="1" rIns="87075" wrap="square" tIns="870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Поддерживаются аналоговые и IP-камеры. Вы можете подключить имеющиеся видеокамеры, причем без замены и монтажа </a:t>
              </a:r>
              <a:endParaRPr/>
            </a:p>
          </p:txBody>
        </p:sp>
        <p:sp>
          <p:nvSpPr>
            <p:cNvPr id="3333" name="Google Shape;3333;p11"/>
            <p:cNvSpPr txBox="1"/>
            <p:nvPr/>
          </p:nvSpPr>
          <p:spPr>
            <a:xfrm>
              <a:off x="16745905" y="9864626"/>
              <a:ext cx="5131913" cy="1616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075" lIns="87075" spcFirstLastPara="1" rIns="87075" wrap="square" tIns="870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5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Подключение любых камер</a:t>
              </a:r>
              <a:endParaRPr b="1" i="0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4" name="Google Shape;3334;p11"/>
          <p:cNvSpPr txBox="1"/>
          <p:nvPr/>
        </p:nvSpPr>
        <p:spPr>
          <a:xfrm>
            <a:off x="1205288" y="9864626"/>
            <a:ext cx="6568028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Доступ к видео с любого устройства</a:t>
            </a:r>
            <a:endParaRPr b="1" i="0" sz="5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5" name="Google Shape;3335;p11"/>
          <p:cNvSpPr txBox="1"/>
          <p:nvPr/>
        </p:nvSpPr>
        <p:spPr>
          <a:xfrm>
            <a:off x="16591306" y="593512"/>
            <a:ext cx="6212948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Надежное хранение данных</a:t>
            </a:r>
            <a:endParaRPr b="1" i="0" sz="5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6" name="Google Shape;3336;p11"/>
          <p:cNvSpPr txBox="1"/>
          <p:nvPr/>
        </p:nvSpPr>
        <p:spPr>
          <a:xfrm>
            <a:off x="18024080" y="4838811"/>
            <a:ext cx="5827126" cy="2336444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Удобный способ хранения данных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337" name="Google Shape;3337;p11"/>
          <p:cNvGrpSpPr/>
          <p:nvPr/>
        </p:nvGrpSpPr>
        <p:grpSpPr>
          <a:xfrm>
            <a:off x="16793772" y="9701264"/>
            <a:ext cx="7057430" cy="3359489"/>
            <a:chOff x="151251" y="4861810"/>
            <a:chExt cx="5916105" cy="3359489"/>
          </a:xfrm>
        </p:grpSpPr>
        <p:sp>
          <p:nvSpPr>
            <p:cNvPr id="3338" name="Google Shape;3338;p11"/>
            <p:cNvSpPr txBox="1"/>
            <p:nvPr/>
          </p:nvSpPr>
          <p:spPr>
            <a:xfrm>
              <a:off x="817692" y="6445008"/>
              <a:ext cx="4583222" cy="1776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075" lIns="87075" spcFirstLastPara="1" rIns="87075" wrap="square" tIns="870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Даже при наличии спутникового или 3G-интернета вы получите качественное изображение и всю мощь возможностей Ivideon</a:t>
              </a:r>
              <a:endParaRPr/>
            </a:p>
          </p:txBody>
        </p:sp>
        <p:sp>
          <p:nvSpPr>
            <p:cNvPr id="3339" name="Google Shape;3339;p11"/>
            <p:cNvSpPr txBox="1"/>
            <p:nvPr/>
          </p:nvSpPr>
          <p:spPr>
            <a:xfrm>
              <a:off x="151251" y="4861810"/>
              <a:ext cx="5916105" cy="16162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075" lIns="87075" spcFirstLastPara="1" rIns="87075" wrap="square" tIns="870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5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Доступ к видео даже при слабом сигнале</a:t>
              </a:r>
              <a:endParaRPr b="0" i="0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3340" name="Google Shape;3340;p11"/>
          <p:cNvGrpSpPr/>
          <p:nvPr/>
        </p:nvGrpSpPr>
        <p:grpSpPr>
          <a:xfrm>
            <a:off x="7359881" y="4634657"/>
            <a:ext cx="9427242" cy="3056856"/>
            <a:chOff x="7359879" y="4634655"/>
            <a:chExt cx="9427242" cy="3056855"/>
          </a:xfrm>
        </p:grpSpPr>
        <p:sp>
          <p:nvSpPr>
            <p:cNvPr id="3341" name="Google Shape;3341;p11"/>
            <p:cNvSpPr txBox="1"/>
            <p:nvPr/>
          </p:nvSpPr>
          <p:spPr>
            <a:xfrm>
              <a:off x="7359879" y="4634655"/>
              <a:ext cx="9427242" cy="16037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300" lIns="108300" spcFirstLastPara="1" rIns="108300" wrap="square" tIns="1083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10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Возможности</a:t>
              </a:r>
              <a:endParaRPr b="1" i="0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ogo white.png" id="3342" name="Google Shape;3342;p1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9014090" y="6342071"/>
              <a:ext cx="6535396" cy="13494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90F2"/>
            </a:gs>
            <a:gs pos="47519">
              <a:srgbClr val="0090F2"/>
            </a:gs>
            <a:gs pos="78349">
              <a:srgbClr val="3BC0A4"/>
            </a:gs>
            <a:gs pos="100000">
              <a:srgbClr val="76F056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346" name="Shape 3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BLC-3430F_1.png" id="3347" name="Google Shape;3347;p12"/>
          <p:cNvPicPr preferRelativeResize="0"/>
          <p:nvPr/>
        </p:nvPicPr>
        <p:blipFill rotWithShape="1">
          <a:blip r:embed="rId3">
            <a:alphaModFix amt="40839"/>
          </a:blip>
          <a:srcRect b="0" l="0" r="0" t="0"/>
          <a:stretch/>
        </p:blipFill>
        <p:spPr>
          <a:xfrm rot="-1239080">
            <a:off x="6342418" y="4242194"/>
            <a:ext cx="11763144" cy="5898188"/>
          </a:xfrm>
          <a:prstGeom prst="rect">
            <a:avLst/>
          </a:prstGeom>
          <a:noFill/>
          <a:ln>
            <a:noFill/>
          </a:ln>
        </p:spPr>
      </p:pic>
      <p:sp>
        <p:nvSpPr>
          <p:cNvPr id="3348" name="Google Shape;3348;p12"/>
          <p:cNvSpPr/>
          <p:nvPr/>
        </p:nvSpPr>
        <p:spPr>
          <a:xfrm>
            <a:off x="7035344" y="1701344"/>
            <a:ext cx="10313312" cy="10313312"/>
          </a:xfrm>
          <a:prstGeom prst="ellipse">
            <a:avLst/>
          </a:prstGeom>
          <a:noFill/>
          <a:ln cap="rnd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349" name="Google Shape;3349;p12"/>
          <p:cNvGrpSpPr/>
          <p:nvPr/>
        </p:nvGrpSpPr>
        <p:grpSpPr>
          <a:xfrm>
            <a:off x="7359881" y="4634657"/>
            <a:ext cx="9427242" cy="3056856"/>
            <a:chOff x="7359879" y="4634655"/>
            <a:chExt cx="9427242" cy="3056855"/>
          </a:xfrm>
        </p:grpSpPr>
        <p:sp>
          <p:nvSpPr>
            <p:cNvPr id="3350" name="Google Shape;3350;p12"/>
            <p:cNvSpPr txBox="1"/>
            <p:nvPr/>
          </p:nvSpPr>
          <p:spPr>
            <a:xfrm>
              <a:off x="7359879" y="4634655"/>
              <a:ext cx="9427242" cy="16037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300" lIns="108300" spcFirstLastPara="1" rIns="108300" wrap="square" tIns="1083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ru-RU" sz="10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Возможности</a:t>
              </a:r>
              <a:endParaRPr b="1" i="0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ogo white.png" id="3351" name="Google Shape;3351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14090" y="6342071"/>
              <a:ext cx="6535396" cy="13494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52" name="Google Shape;3352;p12"/>
          <p:cNvSpPr/>
          <p:nvPr/>
        </p:nvSpPr>
        <p:spPr>
          <a:xfrm>
            <a:off x="5792902" y="5647804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3" name="Google Shape;3353;p12"/>
          <p:cNvSpPr/>
          <p:nvPr/>
        </p:nvSpPr>
        <p:spPr>
          <a:xfrm>
            <a:off x="16170706" y="5647804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4" name="Google Shape;3354;p12"/>
          <p:cNvSpPr/>
          <p:nvPr/>
        </p:nvSpPr>
        <p:spPr>
          <a:xfrm>
            <a:off x="13964748" y="9701766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5" name="Google Shape;3355;p12"/>
          <p:cNvSpPr/>
          <p:nvPr/>
        </p:nvSpPr>
        <p:spPr>
          <a:xfrm>
            <a:off x="13964748" y="1593844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6" name="Google Shape;3356;p12"/>
          <p:cNvSpPr/>
          <p:nvPr/>
        </p:nvSpPr>
        <p:spPr>
          <a:xfrm>
            <a:off x="7998862" y="9701766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7" name="Google Shape;3357;p12"/>
          <p:cNvSpPr/>
          <p:nvPr/>
        </p:nvSpPr>
        <p:spPr>
          <a:xfrm>
            <a:off x="7998862" y="1593844"/>
            <a:ext cx="2420392" cy="2420392"/>
          </a:xfrm>
          <a:prstGeom prst="ellipse">
            <a:avLst/>
          </a:prstGeom>
          <a:solidFill>
            <a:srgbClr val="0090F2"/>
          </a:solidFill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8" name="Google Shape;3358;p12"/>
          <p:cNvSpPr txBox="1"/>
          <p:nvPr/>
        </p:nvSpPr>
        <p:spPr>
          <a:xfrm>
            <a:off x="1323846" y="593512"/>
            <a:ext cx="7257112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Управление доступом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9" name="Google Shape;3359;p12"/>
          <p:cNvSpPr txBox="1"/>
          <p:nvPr/>
        </p:nvSpPr>
        <p:spPr>
          <a:xfrm>
            <a:off x="19166295" y="6913462"/>
            <a:ext cx="4433694" cy="21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Отмечайте объекты наблюдения на карте, чтобы обеспечить их быстрый поиск и доступ к ним</a:t>
            </a:r>
            <a:endParaRPr/>
          </a:p>
        </p:txBody>
      </p:sp>
      <p:sp>
        <p:nvSpPr>
          <p:cNvPr id="3360" name="Google Shape;3360;p12"/>
          <p:cNvSpPr txBox="1"/>
          <p:nvPr/>
        </p:nvSpPr>
        <p:spPr>
          <a:xfrm>
            <a:off x="17222022" y="11499192"/>
            <a:ext cx="5653236" cy="137618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Используйте данные видеонаблюдения для принятия обоснованных бизнес-решений</a:t>
            </a:r>
            <a:endParaRPr/>
          </a:p>
        </p:txBody>
      </p:sp>
      <p:sp>
        <p:nvSpPr>
          <p:cNvPr id="3361" name="Google Shape;3361;p12"/>
          <p:cNvSpPr txBox="1"/>
          <p:nvPr/>
        </p:nvSpPr>
        <p:spPr>
          <a:xfrm>
            <a:off x="17200077" y="2188633"/>
            <a:ext cx="5697132" cy="177629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Ivideon интегрируется с корпоративными системами и приложениями: СКУД, ОПС, кассовыми аппаратами и др.</a:t>
            </a:r>
            <a:endParaRPr/>
          </a:p>
        </p:txBody>
      </p:sp>
      <p:sp>
        <p:nvSpPr>
          <p:cNvPr id="3362" name="Google Shape;3362;p12"/>
          <p:cNvSpPr txBox="1"/>
          <p:nvPr/>
        </p:nvSpPr>
        <p:spPr>
          <a:xfrm>
            <a:off x="960980" y="7413660"/>
            <a:ext cx="4583224" cy="177629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Получайте уведомления о движении, звуке, недоступности камеры и других важных событиях</a:t>
            </a:r>
            <a:endParaRPr/>
          </a:p>
        </p:txBody>
      </p:sp>
      <p:sp>
        <p:nvSpPr>
          <p:cNvPr id="3363" name="Google Shape;3363;p12"/>
          <p:cNvSpPr txBox="1"/>
          <p:nvPr/>
        </p:nvSpPr>
        <p:spPr>
          <a:xfrm>
            <a:off x="1710516" y="11499193"/>
            <a:ext cx="5467772" cy="177629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Сервис легко обеспечит трансляцию видео для посетителей вашего сайта или блога</a:t>
            </a:r>
            <a:endParaRPr/>
          </a:p>
        </p:txBody>
      </p:sp>
      <p:sp>
        <p:nvSpPr>
          <p:cNvPr id="3364" name="Google Shape;3364;p12"/>
          <p:cNvSpPr txBox="1"/>
          <p:nvPr/>
        </p:nvSpPr>
        <p:spPr>
          <a:xfrm>
            <a:off x="2302848" y="2224916"/>
            <a:ext cx="5299108" cy="17030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Удаленно и быстро предоставляйте и ограничивайте доступ к камерам любому количеству пользователей</a:t>
            </a:r>
            <a:endParaRPr/>
          </a:p>
        </p:txBody>
      </p:sp>
      <p:sp>
        <p:nvSpPr>
          <p:cNvPr id="3365" name="Google Shape;3365;p12"/>
          <p:cNvSpPr txBox="1"/>
          <p:nvPr/>
        </p:nvSpPr>
        <p:spPr>
          <a:xfrm>
            <a:off x="16745902" y="9864626"/>
            <a:ext cx="6314252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Интеллектуальная видеоаналитика</a:t>
            </a:r>
            <a:endParaRPr b="1" i="0" sz="5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6" name="Google Shape;3366;p12"/>
          <p:cNvSpPr txBox="1"/>
          <p:nvPr/>
        </p:nvSpPr>
        <p:spPr>
          <a:xfrm>
            <a:off x="1244855" y="9864627"/>
            <a:ext cx="6399098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Трансляции с камер на сайт</a:t>
            </a:r>
            <a:endParaRPr b="1" i="0" sz="5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12"/>
          <p:cNvSpPr txBox="1"/>
          <p:nvPr/>
        </p:nvSpPr>
        <p:spPr>
          <a:xfrm>
            <a:off x="16367653" y="593512"/>
            <a:ext cx="7361978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Интеграция с бизнес-приложениями</a:t>
            </a:r>
            <a:endParaRPr b="1" i="0" sz="5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8" name="Google Shape;3368;p12"/>
          <p:cNvSpPr txBox="1"/>
          <p:nvPr/>
        </p:nvSpPr>
        <p:spPr>
          <a:xfrm>
            <a:off x="18812381" y="5179242"/>
            <a:ext cx="5131914" cy="161624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Размещение камер на карте</a:t>
            </a:r>
            <a:endParaRPr b="1" i="0" sz="5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9" name="Google Shape;3369;p12"/>
          <p:cNvSpPr txBox="1"/>
          <p:nvPr/>
        </p:nvSpPr>
        <p:spPr>
          <a:xfrm>
            <a:off x="712282" y="5179242"/>
            <a:ext cx="5080620" cy="2336444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5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Уведомления о важных событиях</a:t>
            </a:r>
            <a:endParaRPr b="1" i="0" sz="5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07-group.png" id="3370" name="Google Shape;3370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4057" y="2187576"/>
            <a:ext cx="1270002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8-chat.png" id="3371" name="Google Shape;3371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68097" y="6223000"/>
            <a:ext cx="1270002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9-video-player.png" id="3372" name="Google Shape;3372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4057" y="10276961"/>
            <a:ext cx="1270002" cy="1270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10-support.png" id="3373" name="Google Shape;3373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539945" y="2187576"/>
            <a:ext cx="1270002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11-location.png" id="3374" name="Google Shape;3374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745905" y="6223000"/>
            <a:ext cx="1270002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12-graph.png" id="3375" name="Google Shape;3375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4539945" y="10276961"/>
            <a:ext cx="1270002" cy="1270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9" name="Shape 3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ement.png" id="3380" name="Google Shape;338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782" y="0"/>
            <a:ext cx="15238437" cy="13716001"/>
          </a:xfrm>
          <a:prstGeom prst="rect">
            <a:avLst/>
          </a:prstGeom>
          <a:noFill/>
          <a:ln>
            <a:noFill/>
          </a:ln>
          <a:effectLst>
            <a:outerShdw blurRad="774700" rotWithShape="0" dir="5400000" dist="127000">
              <a:srgbClr val="000000">
                <a:alpha val="15686"/>
              </a:srgbClr>
            </a:outerShdw>
          </a:effectLst>
        </p:spPr>
      </p:pic>
      <p:grpSp>
        <p:nvGrpSpPr>
          <p:cNvPr id="3381" name="Google Shape;3381;p13"/>
          <p:cNvGrpSpPr/>
          <p:nvPr/>
        </p:nvGrpSpPr>
        <p:grpSpPr>
          <a:xfrm>
            <a:off x="33859" y="859550"/>
            <a:ext cx="24617344" cy="11308364"/>
            <a:chOff x="0" y="0"/>
            <a:chExt cx="24617344" cy="11308362"/>
          </a:xfrm>
        </p:grpSpPr>
        <p:sp>
          <p:nvSpPr>
            <p:cNvPr id="3382" name="Google Shape;3382;p13"/>
            <p:cNvSpPr/>
            <p:nvPr/>
          </p:nvSpPr>
          <p:spPr>
            <a:xfrm>
              <a:off x="0" y="0"/>
              <a:ext cx="24617344" cy="1130836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969" y="12628"/>
                  </a:lnTo>
                  <a:lnTo>
                    <a:pt x="5345" y="17199"/>
                  </a:lnTo>
                  <a:lnTo>
                    <a:pt x="9520" y="5685"/>
                  </a:lnTo>
                  <a:lnTo>
                    <a:pt x="13407" y="12498"/>
                  </a:lnTo>
                  <a:lnTo>
                    <a:pt x="16324" y="8467"/>
                  </a:lnTo>
                  <a:lnTo>
                    <a:pt x="19129" y="10769"/>
                  </a:lnTo>
                  <a:lnTo>
                    <a:pt x="21600" y="0"/>
                  </a:lnTo>
                </a:path>
              </a:pathLst>
            </a:custGeom>
            <a:noFill/>
            <a:ln cap="rnd" cmpd="sng" w="88900">
              <a:solidFill>
                <a:srgbClr val="D7DADE"/>
              </a:solidFill>
              <a:prstDash val="dashDot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383" name="Google Shape;3383;p13"/>
            <p:cNvSpPr/>
            <p:nvPr/>
          </p:nvSpPr>
          <p:spPr>
            <a:xfrm>
              <a:off x="3242636" y="6497029"/>
              <a:ext cx="450482" cy="450482"/>
            </a:xfrm>
            <a:prstGeom prst="ellipse">
              <a:avLst/>
            </a:prstGeom>
            <a:solidFill>
              <a:srgbClr val="D7DADE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384" name="Google Shape;3384;p13"/>
            <p:cNvSpPr/>
            <p:nvPr/>
          </p:nvSpPr>
          <p:spPr>
            <a:xfrm>
              <a:off x="5901920" y="8766302"/>
              <a:ext cx="450482" cy="450482"/>
            </a:xfrm>
            <a:prstGeom prst="ellipse">
              <a:avLst/>
            </a:prstGeom>
            <a:solidFill>
              <a:srgbClr val="D7DADE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385" name="Google Shape;3385;p13"/>
            <p:cNvSpPr/>
            <p:nvPr/>
          </p:nvSpPr>
          <p:spPr>
            <a:xfrm>
              <a:off x="10709911" y="2840036"/>
              <a:ext cx="450481" cy="450482"/>
            </a:xfrm>
            <a:prstGeom prst="ellipse">
              <a:avLst/>
            </a:prstGeom>
            <a:solidFill>
              <a:srgbClr val="D7DADE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386" name="Google Shape;3386;p13"/>
            <p:cNvSpPr/>
            <p:nvPr/>
          </p:nvSpPr>
          <p:spPr>
            <a:xfrm>
              <a:off x="15105397" y="6312044"/>
              <a:ext cx="450481" cy="450482"/>
            </a:xfrm>
            <a:prstGeom prst="ellipse">
              <a:avLst/>
            </a:prstGeom>
            <a:solidFill>
              <a:srgbClr val="D7DADE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387" name="Google Shape;3387;p13"/>
            <p:cNvSpPr/>
            <p:nvPr/>
          </p:nvSpPr>
          <p:spPr>
            <a:xfrm>
              <a:off x="18508866" y="4228529"/>
              <a:ext cx="450482" cy="450481"/>
            </a:xfrm>
            <a:prstGeom prst="ellipse">
              <a:avLst/>
            </a:prstGeom>
            <a:solidFill>
              <a:srgbClr val="D7DADE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388" name="Google Shape;3388;p13"/>
            <p:cNvSpPr/>
            <p:nvPr/>
          </p:nvSpPr>
          <p:spPr>
            <a:xfrm>
              <a:off x="21534877" y="5255234"/>
              <a:ext cx="450482" cy="450481"/>
            </a:xfrm>
            <a:prstGeom prst="ellipse">
              <a:avLst/>
            </a:prstGeom>
            <a:solidFill>
              <a:srgbClr val="D7DADE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389" name="Google Shape;3389;p13"/>
          <p:cNvSpPr txBox="1"/>
          <p:nvPr/>
        </p:nvSpPr>
        <p:spPr>
          <a:xfrm>
            <a:off x="1426111" y="1297104"/>
            <a:ext cx="10065272" cy="309418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0"/>
              <a:buFont typeface="Arial"/>
              <a:buNone/>
            </a:pPr>
            <a:r>
              <a:rPr b="1" i="0" lang="ru-RU" sz="10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Еще больше возможностей</a:t>
            </a:r>
            <a:endParaRPr b="1" i="0" sz="10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Снимок экрана 2020-12-11 в 17.39.56.png" id="3390" name="Google Shape;3390;p13"/>
          <p:cNvPicPr preferRelativeResize="0"/>
          <p:nvPr/>
        </p:nvPicPr>
        <p:blipFill rotWithShape="1">
          <a:blip r:embed="rId4">
            <a:alphaModFix amt="37637"/>
          </a:blip>
          <a:srcRect b="0" l="0" r="0" t="0"/>
          <a:stretch/>
        </p:blipFill>
        <p:spPr>
          <a:xfrm>
            <a:off x="19788470" y="2122912"/>
            <a:ext cx="2723023" cy="26237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Снимок экрана 2020-12-11 в 17.41.16.png" id="3391" name="Google Shape;3391;p13"/>
          <p:cNvPicPr preferRelativeResize="0"/>
          <p:nvPr/>
        </p:nvPicPr>
        <p:blipFill rotWithShape="1">
          <a:blip r:embed="rId5">
            <a:alphaModFix amt="14074"/>
          </a:blip>
          <a:srcRect b="0" l="0" r="0" t="0"/>
          <a:stretch/>
        </p:blipFill>
        <p:spPr>
          <a:xfrm>
            <a:off x="1553139" y="9583454"/>
            <a:ext cx="3218653" cy="31817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 white.png" id="3392" name="Google Shape;3392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70079" y="9883078"/>
            <a:ext cx="10661132" cy="22013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93" name="Google Shape;3393;p13"/>
          <p:cNvGrpSpPr/>
          <p:nvPr/>
        </p:nvGrpSpPr>
        <p:grpSpPr>
          <a:xfrm>
            <a:off x="11491383" y="8246048"/>
            <a:ext cx="13017916" cy="1446610"/>
            <a:chOff x="11491383" y="10972286"/>
            <a:chExt cx="13017916" cy="1446610"/>
          </a:xfrm>
        </p:grpSpPr>
        <p:sp>
          <p:nvSpPr>
            <p:cNvPr id="3394" name="Google Shape;3394;p13"/>
            <p:cNvSpPr/>
            <p:nvPr/>
          </p:nvSpPr>
          <p:spPr>
            <a:xfrm>
              <a:off x="11491383" y="10972286"/>
              <a:ext cx="13017916" cy="1446610"/>
            </a:xfrm>
            <a:prstGeom prst="rect">
              <a:avLst/>
            </a:prstGeom>
            <a:gradFill>
              <a:gsLst>
                <a:gs pos="0">
                  <a:srgbClr val="0090F2"/>
                </a:gs>
                <a:gs pos="42590">
                  <a:srgbClr val="0090F2"/>
                </a:gs>
                <a:gs pos="100000">
                  <a:srgbClr val="76F056"/>
                </a:gs>
              </a:gsLst>
              <a:lin ang="1409908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395" name="Google Shape;3395;p13"/>
            <p:cNvSpPr txBox="1"/>
            <p:nvPr/>
          </p:nvSpPr>
          <p:spPr>
            <a:xfrm>
              <a:off x="12053881" y="11032216"/>
              <a:ext cx="10776980" cy="1326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8300" lIns="108300" spcFirstLastPara="1" rIns="108300" wrap="square" tIns="1083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0"/>
                <a:buFont typeface="Arial"/>
                <a:buNone/>
              </a:pPr>
              <a:r>
                <a:rPr b="1" i="0" lang="ru-RU" sz="8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с видеоаналитикой</a:t>
              </a:r>
              <a:endParaRPr b="1" i="0" sz="8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9" name="Shape 3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0" name="Google Shape;3400;p14"/>
          <p:cNvSpPr/>
          <p:nvPr/>
        </p:nvSpPr>
        <p:spPr>
          <a:xfrm>
            <a:off x="-695488" y="4891843"/>
            <a:ext cx="25775356" cy="4031831"/>
          </a:xfrm>
          <a:prstGeom prst="rect">
            <a:avLst/>
          </a:prstGeom>
          <a:gradFill>
            <a:gsLst>
              <a:gs pos="0">
                <a:srgbClr val="0090F2"/>
              </a:gs>
              <a:gs pos="42590">
                <a:srgbClr val="0090F2"/>
              </a:gs>
              <a:gs pos="100000">
                <a:srgbClr val="76F056"/>
              </a:gs>
            </a:gsLst>
            <a:lin ang="2026829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Рисунок 4" id="3401" name="Google Shape;340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33967" y="-655880"/>
            <a:ext cx="6915358" cy="6915358"/>
          </a:xfrm>
          <a:prstGeom prst="rect">
            <a:avLst/>
          </a:prstGeom>
          <a:noFill/>
          <a:ln>
            <a:noFill/>
          </a:ln>
        </p:spPr>
      </p:pic>
      <p:sp>
        <p:nvSpPr>
          <p:cNvPr id="3402" name="Google Shape;3402;p14"/>
          <p:cNvSpPr txBox="1"/>
          <p:nvPr/>
        </p:nvSpPr>
        <p:spPr>
          <a:xfrm>
            <a:off x="6319933" y="1238612"/>
            <a:ext cx="4417222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Распознавание лиц</a:t>
            </a:r>
            <a:endParaRPr b="1" i="0" sz="4200" u="none" cap="none" strike="noStrike">
              <a:solidFill>
                <a:srgbClr val="019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3" name="Google Shape;3403;p14"/>
          <p:cNvSpPr txBox="1"/>
          <p:nvPr/>
        </p:nvSpPr>
        <p:spPr>
          <a:xfrm>
            <a:off x="6375698" y="2555816"/>
            <a:ext cx="4145113" cy="177630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Система распознавания лиц в режиме реального времени, аналитика</a:t>
            </a:r>
            <a:b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 аудитории</a:t>
            </a:r>
            <a:endParaRPr/>
          </a:p>
        </p:txBody>
      </p:sp>
      <p:pic>
        <p:nvPicPr>
          <p:cNvPr descr="Рисунок 3" id="3404" name="Google Shape;340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402620" y="7453612"/>
            <a:ext cx="6921501" cy="6921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05" name="Google Shape;3405;p14"/>
          <p:cNvSpPr txBox="1"/>
          <p:nvPr/>
        </p:nvSpPr>
        <p:spPr>
          <a:xfrm>
            <a:off x="13285845" y="11553632"/>
            <a:ext cx="4579531" cy="137619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Автоматический высокоточный подсчет посетителей</a:t>
            </a:r>
            <a:endParaRPr/>
          </a:p>
        </p:txBody>
      </p:sp>
      <p:sp>
        <p:nvSpPr>
          <p:cNvPr id="3406" name="Google Shape;3406;p14"/>
          <p:cNvSpPr txBox="1"/>
          <p:nvPr/>
        </p:nvSpPr>
        <p:spPr>
          <a:xfrm>
            <a:off x="6426350" y="11553632"/>
            <a:ext cx="4043809" cy="896064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Определение</a:t>
            </a:r>
            <a:r>
              <a:rPr b="0" i="0" lang="ru-RU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наличия маски перед проходной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39" id="3407" name="Google Shape;340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933746" y="7456846"/>
            <a:ext cx="6914916" cy="6915034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408" name="Google Shape;3408;p14"/>
          <p:cNvSpPr txBox="1"/>
          <p:nvPr/>
        </p:nvSpPr>
        <p:spPr>
          <a:xfrm>
            <a:off x="13142920" y="2555816"/>
            <a:ext cx="4865382" cy="1256163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Arial"/>
              <a:buNone/>
            </a:pPr>
            <a:r>
              <a:rPr b="0" i="0" lang="ru-RU" sz="2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Мониторинг </a:t>
            </a: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температуры тела с помощью </a:t>
            </a:r>
            <a:r>
              <a:rPr b="0" i="0" lang="ru-RU" sz="2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тепловизионной</a:t>
            </a: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камеры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44" id="3409" name="Google Shape;340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402609" y="-658957"/>
            <a:ext cx="6921523" cy="6921512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410" name="Google Shape;3410;p14"/>
          <p:cNvSpPr txBox="1"/>
          <p:nvPr/>
        </p:nvSpPr>
        <p:spPr>
          <a:xfrm>
            <a:off x="13306344" y="1249891"/>
            <a:ext cx="4538534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Детекция</a:t>
            </a:r>
            <a:r>
              <a:rPr b="1" i="0" lang="ru-RU" sz="4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температуры</a:t>
            </a:r>
            <a:endParaRPr b="1" i="0" sz="4200" u="none" cap="none" strike="noStrike">
              <a:solidFill>
                <a:srgbClr val="019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1" name="Google Shape;3411;p14"/>
          <p:cNvSpPr txBox="1"/>
          <p:nvPr/>
        </p:nvSpPr>
        <p:spPr>
          <a:xfrm>
            <a:off x="6497896" y="10241191"/>
            <a:ext cx="3900718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Детекция масок</a:t>
            </a:r>
            <a:endParaRPr b="1" i="0" sz="4200" u="none" cap="none" strike="noStrike">
              <a:solidFill>
                <a:srgbClr val="019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2" name="Google Shape;3412;p14"/>
          <p:cNvSpPr txBox="1"/>
          <p:nvPr/>
        </p:nvSpPr>
        <p:spPr>
          <a:xfrm>
            <a:off x="13625252" y="10241191"/>
            <a:ext cx="3900717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Подсчет</a:t>
            </a:r>
            <a:r>
              <a:rPr b="1" i="0" lang="ru-RU" sz="4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посетителей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413" name="Google Shape;3413;p14"/>
          <p:cNvGrpSpPr/>
          <p:nvPr/>
        </p:nvGrpSpPr>
        <p:grpSpPr>
          <a:xfrm>
            <a:off x="7562285" y="4778970"/>
            <a:ext cx="10446017" cy="4257576"/>
            <a:chOff x="7562285" y="4778970"/>
            <a:chExt cx="10446017" cy="4257576"/>
          </a:xfrm>
        </p:grpSpPr>
        <p:sp>
          <p:nvSpPr>
            <p:cNvPr id="3414" name="Google Shape;3414;p14"/>
            <p:cNvSpPr txBox="1"/>
            <p:nvPr/>
          </p:nvSpPr>
          <p:spPr>
            <a:xfrm>
              <a:off x="7562285" y="5474112"/>
              <a:ext cx="10446017" cy="14183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500"/>
                <a:buFont typeface="Arial"/>
                <a:buNone/>
              </a:pPr>
              <a:r>
                <a:rPr b="1" i="0" lang="ru-RU" sz="95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Видеоаналитика</a:t>
              </a:r>
              <a:endParaRPr b="1" i="0" sz="9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14"/>
            <p:cNvSpPr txBox="1"/>
            <p:nvPr/>
          </p:nvSpPr>
          <p:spPr>
            <a:xfrm>
              <a:off x="10086354" y="6148831"/>
              <a:ext cx="102656" cy="14183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sp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416" name="Google Shape;3416;p14"/>
            <p:cNvSpPr txBox="1"/>
            <p:nvPr/>
          </p:nvSpPr>
          <p:spPr>
            <a:xfrm>
              <a:off x="11565942" y="4778970"/>
              <a:ext cx="102656" cy="42575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0"/>
                <a:buFont typeface="Arial"/>
                <a:buNone/>
              </a:pPr>
              <a:r>
                <a:t/>
              </a:r>
              <a:endParaRPr b="1" i="0" sz="3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ogo white.png" id="3417" name="Google Shape;3417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018988" y="7005321"/>
              <a:ext cx="6535396" cy="13494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1" name="Shape 3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2" name="Google Shape;3422;p15"/>
          <p:cNvSpPr/>
          <p:nvPr/>
        </p:nvSpPr>
        <p:spPr>
          <a:xfrm>
            <a:off x="-695488" y="4891843"/>
            <a:ext cx="25775356" cy="4031831"/>
          </a:xfrm>
          <a:prstGeom prst="rect">
            <a:avLst/>
          </a:prstGeom>
          <a:gradFill>
            <a:gsLst>
              <a:gs pos="0">
                <a:srgbClr val="0090F2"/>
              </a:gs>
              <a:gs pos="42590">
                <a:srgbClr val="0090F2"/>
              </a:gs>
              <a:gs pos="100000">
                <a:srgbClr val="76F056"/>
              </a:gs>
            </a:gsLst>
            <a:lin ang="14099086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Рисунок 19" id="3423" name="Google Shape;342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02620" y="-658951"/>
            <a:ext cx="6921501" cy="6921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17" id="3424" name="Google Shape;342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937038" y="7421726"/>
            <a:ext cx="6921501" cy="6955595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Picture 2" id="3425" name="Google Shape;342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402620" y="7436411"/>
            <a:ext cx="6921501" cy="6926086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Рисунок 16" id="3426" name="Google Shape;342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937038" y="-658951"/>
            <a:ext cx="6921501" cy="6921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27" name="Google Shape;3427;p15"/>
          <p:cNvSpPr txBox="1"/>
          <p:nvPr/>
        </p:nvSpPr>
        <p:spPr>
          <a:xfrm>
            <a:off x="6759500" y="1238612"/>
            <a:ext cx="3900718" cy="1339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Детекция очередей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28" name="Google Shape;3428;p15"/>
          <p:cNvSpPr txBox="1"/>
          <p:nvPr/>
        </p:nvSpPr>
        <p:spPr>
          <a:xfrm>
            <a:off x="6375698" y="2555816"/>
            <a:ext cx="4865382" cy="177630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Автоматическое определение очередей и отчеты о загруженности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точки продаж</a:t>
            </a:r>
            <a:endParaRPr/>
          </a:p>
        </p:txBody>
      </p:sp>
      <p:sp>
        <p:nvSpPr>
          <p:cNvPr id="3429" name="Google Shape;3429;p15"/>
          <p:cNvSpPr txBox="1"/>
          <p:nvPr/>
        </p:nvSpPr>
        <p:spPr>
          <a:xfrm>
            <a:off x="13285845" y="11426632"/>
            <a:ext cx="4579531" cy="896064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Автоматизированный контроль товаров на полке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0" name="Google Shape;3430;p15"/>
          <p:cNvSpPr txBox="1"/>
          <p:nvPr/>
        </p:nvSpPr>
        <p:spPr>
          <a:xfrm>
            <a:off x="6453886" y="11662326"/>
            <a:ext cx="4043809" cy="161626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Автоматический контроль доступа со считыванием автомобильных номеров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1" name="Google Shape;3431;p15"/>
          <p:cNvSpPr txBox="1"/>
          <p:nvPr/>
        </p:nvSpPr>
        <p:spPr>
          <a:xfrm>
            <a:off x="13142920" y="2555816"/>
            <a:ext cx="4865382" cy="177630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Обнаружение подозрительных кассовых операций, предотвращение мошенничества</a:t>
            </a:r>
            <a:endParaRPr/>
          </a:p>
        </p:txBody>
      </p:sp>
      <p:sp>
        <p:nvSpPr>
          <p:cNvPr id="3432" name="Google Shape;3432;p15"/>
          <p:cNvSpPr txBox="1"/>
          <p:nvPr/>
        </p:nvSpPr>
        <p:spPr>
          <a:xfrm>
            <a:off x="13283223" y="1529460"/>
            <a:ext cx="4538534" cy="757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Кассы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33" name="Google Shape;3433;p15"/>
          <p:cNvSpPr txBox="1"/>
          <p:nvPr/>
        </p:nvSpPr>
        <p:spPr>
          <a:xfrm>
            <a:off x="6497895" y="10356912"/>
            <a:ext cx="4260853" cy="1339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Распознавание номеров</a:t>
            </a:r>
            <a:endParaRPr b="1" i="0" sz="4200" u="none" cap="none" strike="noStrike">
              <a:solidFill>
                <a:srgbClr val="019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4" name="Google Shape;3434;p15"/>
          <p:cNvSpPr txBox="1"/>
          <p:nvPr/>
        </p:nvSpPr>
        <p:spPr>
          <a:xfrm>
            <a:off x="13625252" y="10643383"/>
            <a:ext cx="3900717" cy="766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F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195FF"/>
                </a:solidFill>
                <a:latin typeface="Arial"/>
                <a:ea typeface="Arial"/>
                <a:cs typeface="Arial"/>
                <a:sym typeface="Arial"/>
              </a:rPr>
              <a:t>Полки</a:t>
            </a:r>
            <a:endParaRPr b="1" i="0" sz="4200" u="none" cap="none" strike="noStrike">
              <a:solidFill>
                <a:srgbClr val="019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5" name="Google Shape;3435;p15"/>
          <p:cNvGrpSpPr/>
          <p:nvPr/>
        </p:nvGrpSpPr>
        <p:grpSpPr>
          <a:xfrm>
            <a:off x="7562286" y="4778970"/>
            <a:ext cx="10303090" cy="4257576"/>
            <a:chOff x="7562286" y="4778970"/>
            <a:chExt cx="10303090" cy="4257576"/>
          </a:xfrm>
        </p:grpSpPr>
        <p:sp>
          <p:nvSpPr>
            <p:cNvPr id="3436" name="Google Shape;3436;p15"/>
            <p:cNvSpPr txBox="1"/>
            <p:nvPr/>
          </p:nvSpPr>
          <p:spPr>
            <a:xfrm>
              <a:off x="7562286" y="5474112"/>
              <a:ext cx="10303090" cy="14183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500"/>
                <a:buFont typeface="Arial"/>
                <a:buNone/>
              </a:pPr>
              <a:r>
                <a:rPr b="1" i="0" lang="ru-RU" sz="95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Видеоаналитика</a:t>
              </a:r>
              <a:endParaRPr b="1" i="0" sz="9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15"/>
            <p:cNvSpPr txBox="1"/>
            <p:nvPr/>
          </p:nvSpPr>
          <p:spPr>
            <a:xfrm>
              <a:off x="10086354" y="6148831"/>
              <a:ext cx="102656" cy="14183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sp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438" name="Google Shape;3438;p15"/>
            <p:cNvSpPr txBox="1"/>
            <p:nvPr/>
          </p:nvSpPr>
          <p:spPr>
            <a:xfrm>
              <a:off x="11565942" y="4778970"/>
              <a:ext cx="102656" cy="42575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0"/>
                <a:buFont typeface="Arial"/>
                <a:buNone/>
              </a:pPr>
              <a:r>
                <a:t/>
              </a:r>
              <a:endParaRPr b="1" i="0" sz="3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ogo white.png" id="3439" name="Google Shape;3439;p1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018988" y="7005321"/>
              <a:ext cx="6535396" cy="13494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3" name="Shape 3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4" name="Google Shape;3444;p16"/>
          <p:cNvSpPr/>
          <p:nvPr/>
        </p:nvSpPr>
        <p:spPr>
          <a:xfrm>
            <a:off x="655928" y="-37049"/>
            <a:ext cx="12092730" cy="9285221"/>
          </a:xfrm>
          <a:prstGeom prst="rect">
            <a:avLst/>
          </a:prstGeom>
          <a:gradFill>
            <a:gsLst>
              <a:gs pos="0">
                <a:srgbClr val="0090F2"/>
              </a:gs>
              <a:gs pos="47519">
                <a:srgbClr val="0090F2"/>
              </a:gs>
              <a:gs pos="78349">
                <a:srgbClr val="3BC0A4"/>
              </a:gs>
              <a:gs pos="100000">
                <a:srgbClr val="76F056"/>
              </a:gs>
            </a:gsLst>
            <a:lin ang="18706182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45" name="Google Shape;3445;p16"/>
          <p:cNvSpPr txBox="1"/>
          <p:nvPr/>
        </p:nvSpPr>
        <p:spPr>
          <a:xfrm>
            <a:off x="1602730" y="1535435"/>
            <a:ext cx="10199126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Распознавание лиц</a:t>
            </a:r>
            <a:endParaRPr b="1" i="0" sz="10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6" name="Google Shape;3446;p16"/>
          <p:cNvSpPr txBox="1"/>
          <p:nvPr/>
        </p:nvSpPr>
        <p:spPr>
          <a:xfrm>
            <a:off x="1679955" y="5311820"/>
            <a:ext cx="10375159" cy="193078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Определяет лица в режиме реального времени, сопоставляет их с имеющейся базой лиц, сохраняет и анализирует по разным параметрам.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47" name="Google Shape;3447;p16"/>
          <p:cNvCxnSpPr/>
          <p:nvPr/>
        </p:nvCxnSpPr>
        <p:spPr>
          <a:xfrm>
            <a:off x="1769229" y="5020018"/>
            <a:ext cx="2387535" cy="1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3448" name="Google Shape;3448;p16"/>
          <p:cNvGrpSpPr/>
          <p:nvPr/>
        </p:nvGrpSpPr>
        <p:grpSpPr>
          <a:xfrm>
            <a:off x="14532995" y="1604348"/>
            <a:ext cx="7926682" cy="1210588"/>
            <a:chOff x="14532995" y="1604348"/>
            <a:chExt cx="7926682" cy="1210588"/>
          </a:xfrm>
        </p:grpSpPr>
        <p:sp>
          <p:nvSpPr>
            <p:cNvPr id="3449" name="Google Shape;3449;p16"/>
            <p:cNvSpPr txBox="1"/>
            <p:nvPr/>
          </p:nvSpPr>
          <p:spPr>
            <a:xfrm>
              <a:off x="16387195" y="1604348"/>
              <a:ext cx="6072482" cy="12105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Автоматическое распознавание новых лиц и лиц, ранее внесенных в базу («черные» и «белые» списки)</a:t>
              </a:r>
              <a:endParaRPr/>
            </a:p>
          </p:txBody>
        </p:sp>
        <p:pic>
          <p:nvPicPr>
            <p:cNvPr descr="Picture 2" id="3450" name="Google Shape;3450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532995" y="1627973"/>
              <a:ext cx="1016001" cy="1042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51" name="Google Shape;3451;p16"/>
          <p:cNvSpPr txBox="1"/>
          <p:nvPr/>
        </p:nvSpPr>
        <p:spPr>
          <a:xfrm>
            <a:off x="16387195" y="3557153"/>
            <a:ext cx="5585945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Распознавание пола, возраста и эмоций людей, попавших в поле зрения камер</a:t>
            </a:r>
            <a:endParaRPr/>
          </a:p>
        </p:txBody>
      </p:sp>
      <p:pic>
        <p:nvPicPr>
          <p:cNvPr descr="Picture 4" id="3452" name="Google Shape;345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32995" y="3593805"/>
            <a:ext cx="1016001" cy="1016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53" name="Google Shape;3453;p16"/>
          <p:cNvSpPr txBox="1"/>
          <p:nvPr/>
        </p:nvSpPr>
        <p:spPr>
          <a:xfrm>
            <a:off x="16387195" y="5509959"/>
            <a:ext cx="5863204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Создание списков для автоматической идентификации персонала, VIP-клиентов или нежелательных гостей</a:t>
            </a:r>
            <a:endParaRPr/>
          </a:p>
        </p:txBody>
      </p:sp>
      <p:pic>
        <p:nvPicPr>
          <p:cNvPr descr="Picture 6" id="3454" name="Google Shape;345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32995" y="5501455"/>
            <a:ext cx="1016001" cy="1106311"/>
          </a:xfrm>
          <a:prstGeom prst="rect">
            <a:avLst/>
          </a:prstGeom>
          <a:noFill/>
          <a:ln>
            <a:noFill/>
          </a:ln>
        </p:spPr>
      </p:pic>
      <p:sp>
        <p:nvSpPr>
          <p:cNvPr id="3455" name="Google Shape;3455;p16"/>
          <p:cNvSpPr txBox="1"/>
          <p:nvPr/>
        </p:nvSpPr>
        <p:spPr>
          <a:xfrm>
            <a:off x="16387195" y="7445482"/>
            <a:ext cx="5585945" cy="1542987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Установка дополнительного ПО и подключение к видеорегистратору не требуются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8" id="3456" name="Google Shape;345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532995" y="7293143"/>
            <a:ext cx="1016001" cy="1072945"/>
          </a:xfrm>
          <a:prstGeom prst="rect">
            <a:avLst/>
          </a:prstGeom>
          <a:noFill/>
          <a:ln>
            <a:noFill/>
          </a:ln>
        </p:spPr>
      </p:pic>
      <p:sp>
        <p:nvSpPr>
          <p:cNvPr id="3457" name="Google Shape;3457;p16"/>
          <p:cNvSpPr txBox="1"/>
          <p:nvPr/>
        </p:nvSpPr>
        <p:spPr>
          <a:xfrm>
            <a:off x="16387195" y="9069544"/>
            <a:ext cx="5863204" cy="157992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Отчеты со статистикой по идентифицированным людям, спискам, демографии, эмоциям и рабочему времени. Экспорт в Excel</a:t>
            </a:r>
            <a:endParaRPr/>
          </a:p>
        </p:txBody>
      </p:sp>
      <p:pic>
        <p:nvPicPr>
          <p:cNvPr descr="Picture 10" id="3458" name="Google Shape;345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532995" y="9220235"/>
            <a:ext cx="1016001" cy="787920"/>
          </a:xfrm>
          <a:prstGeom prst="rect">
            <a:avLst/>
          </a:prstGeom>
          <a:noFill/>
          <a:ln>
            <a:noFill/>
          </a:ln>
        </p:spPr>
      </p:pic>
      <p:sp>
        <p:nvSpPr>
          <p:cNvPr id="3459" name="Google Shape;3459;p16"/>
          <p:cNvSpPr txBox="1"/>
          <p:nvPr/>
        </p:nvSpPr>
        <p:spPr>
          <a:xfrm>
            <a:off x="16387195" y="11022348"/>
            <a:ext cx="5585945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Поиск лиц по фото, имени, спискам,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зонам детекции и быстрый переход к видео</a:t>
            </a:r>
            <a:endParaRPr/>
          </a:p>
        </p:txBody>
      </p:sp>
      <p:pic>
        <p:nvPicPr>
          <p:cNvPr descr="Рисунок 3" id="3460" name="Google Shape;3460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532995" y="11059000"/>
            <a:ext cx="1016001" cy="1016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461" name="Google Shape;3461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888845" y="625271"/>
            <a:ext cx="1579542" cy="1421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2" name="Google Shape;3462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01283" y="6858000"/>
            <a:ext cx="7602020" cy="6511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6" name="Shape 3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7" name="Google Shape;3467;p17"/>
          <p:cNvSpPr/>
          <p:nvPr/>
        </p:nvSpPr>
        <p:spPr>
          <a:xfrm>
            <a:off x="1036928" y="1321420"/>
            <a:ext cx="8741872" cy="12394579"/>
          </a:xfrm>
          <a:prstGeom prst="rect">
            <a:avLst/>
          </a:prstGeom>
          <a:gradFill>
            <a:gsLst>
              <a:gs pos="0">
                <a:srgbClr val="0090F2"/>
              </a:gs>
              <a:gs pos="47519">
                <a:srgbClr val="0090F2"/>
              </a:gs>
              <a:gs pos="78349">
                <a:srgbClr val="3BC0A4"/>
              </a:gs>
              <a:gs pos="100000">
                <a:srgbClr val="76F056"/>
              </a:gs>
            </a:gsLst>
            <a:lin ang="10999649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68" name="Google Shape;3468;p17"/>
          <p:cNvSpPr txBox="1"/>
          <p:nvPr/>
        </p:nvSpPr>
        <p:spPr>
          <a:xfrm>
            <a:off x="1602730" y="1535435"/>
            <a:ext cx="6972310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Облачный СКУД</a:t>
            </a:r>
            <a:endParaRPr b="1" i="0" sz="10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9" name="Google Shape;3469;p17"/>
          <p:cNvSpPr txBox="1"/>
          <p:nvPr/>
        </p:nvSpPr>
        <p:spPr>
          <a:xfrm>
            <a:off x="1679955" y="5311820"/>
            <a:ext cx="7790014" cy="284488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СКУД на базе технологии распознавания лиц: сервис идентифицирует сотрудника и автоматически открывает дверь. Карточки больше не нужны!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cxnSp>
        <p:nvCxnSpPr>
          <p:cNvPr id="3470" name="Google Shape;3470;p17"/>
          <p:cNvCxnSpPr/>
          <p:nvPr/>
        </p:nvCxnSpPr>
        <p:spPr>
          <a:xfrm>
            <a:off x="1769229" y="5020018"/>
            <a:ext cx="2387535" cy="1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Безымянный-2.png" id="3471" name="Google Shape;347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703" y="11088223"/>
            <a:ext cx="1579542" cy="14217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Даниил\Desktop\Сентябрь\Дизайн\Screenshot_1.png" id="3472" name="Google Shape;347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4424" y="7899957"/>
            <a:ext cx="7370645" cy="67358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73" name="Google Shape;3473;p17"/>
          <p:cNvGrpSpPr/>
          <p:nvPr/>
        </p:nvGrpSpPr>
        <p:grpSpPr>
          <a:xfrm>
            <a:off x="14042564" y="2945525"/>
            <a:ext cx="8006033" cy="7909868"/>
            <a:chOff x="14087884" y="2209642"/>
            <a:chExt cx="8006033" cy="7909868"/>
          </a:xfrm>
        </p:grpSpPr>
        <p:grpSp>
          <p:nvGrpSpPr>
            <p:cNvPr id="3474" name="Google Shape;3474;p17"/>
            <p:cNvGrpSpPr/>
            <p:nvPr/>
          </p:nvGrpSpPr>
          <p:grpSpPr>
            <a:xfrm>
              <a:off x="14167235" y="2209642"/>
              <a:ext cx="7926682" cy="1579920"/>
              <a:chOff x="14532995" y="1604348"/>
              <a:chExt cx="7926682" cy="1579920"/>
            </a:xfrm>
          </p:grpSpPr>
          <p:sp>
            <p:nvSpPr>
              <p:cNvPr id="3475" name="Google Shape;3475;p17"/>
              <p:cNvSpPr txBox="1"/>
              <p:nvPr/>
            </p:nvSpPr>
            <p:spPr>
              <a:xfrm>
                <a:off x="16387195" y="1604348"/>
                <a:ext cx="6072482" cy="15799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ru-RU" sz="2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Видеораспознавание лиц сотрудников и других посетителей («черные» и «белые» списки с разрешением или запретом на вход), детекция масок</a:t>
                </a:r>
                <a:endParaRPr/>
              </a:p>
            </p:txBody>
          </p:sp>
          <p:pic>
            <p:nvPicPr>
              <p:cNvPr descr="Picture 2" id="3476" name="Google Shape;3476;p17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4532995" y="1627973"/>
                <a:ext cx="1016001" cy="104205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477" name="Google Shape;3477;p17"/>
            <p:cNvSpPr txBox="1"/>
            <p:nvPr/>
          </p:nvSpPr>
          <p:spPr>
            <a:xfrm>
              <a:off x="16021436" y="4192955"/>
              <a:ext cx="6072482" cy="84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300"/>
                <a:buFont typeface="Arial"/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Онлайн-управление</a:t>
              </a:r>
              <a:r>
                <a:rPr b="0" i="0" lang="ru-RU" sz="2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доступом в помещение</a:t>
              </a:r>
              <a:endParaRPr/>
            </a:p>
          </p:txBody>
        </p:sp>
        <p:sp>
          <p:nvSpPr>
            <p:cNvPr id="3478" name="Google Shape;3478;p17"/>
            <p:cNvSpPr txBox="1"/>
            <p:nvPr/>
          </p:nvSpPr>
          <p:spPr>
            <a:xfrm>
              <a:off x="16021436" y="6128966"/>
              <a:ext cx="6072482" cy="14321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Автоматическое открытие дверей или турникетов — тревожный выход с камеры подключается к контроллерам замка</a:t>
              </a:r>
              <a:endParaRPr/>
            </a:p>
          </p:txBody>
        </p:sp>
        <p:sp>
          <p:nvSpPr>
            <p:cNvPr id="3479" name="Google Shape;3479;p17"/>
            <p:cNvSpPr txBox="1"/>
            <p:nvPr/>
          </p:nvSpPr>
          <p:spPr>
            <a:xfrm>
              <a:off x="16021436" y="8022526"/>
              <a:ext cx="6072482" cy="2096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Контроль рабочего времени: с помощью камер отслеживаются время прихода и ухода и общее время пребывания персонала на работе, а затем система формирует отчеты с удобной сортировкой по сотрудникам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Рисунок 7" id="3480" name="Google Shape;3480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087884" y="4323850"/>
              <a:ext cx="1174702" cy="9487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6" id="3481" name="Google Shape;3481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4179392" y="6238416"/>
              <a:ext cx="991687" cy="9916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Часы" id="3482" name="Google Shape;3482;p1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4093234" y="8033849"/>
              <a:ext cx="1174701" cy="11747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6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18"/>
          <p:cNvSpPr/>
          <p:nvPr/>
        </p:nvSpPr>
        <p:spPr>
          <a:xfrm>
            <a:off x="-245228" y="986264"/>
            <a:ext cx="13438208" cy="8406410"/>
          </a:xfrm>
          <a:prstGeom prst="rect">
            <a:avLst/>
          </a:prstGeom>
          <a:gradFill>
            <a:gsLst>
              <a:gs pos="0">
                <a:srgbClr val="0090F2"/>
              </a:gs>
              <a:gs pos="47519">
                <a:srgbClr val="0090F2"/>
              </a:gs>
              <a:gs pos="78349">
                <a:srgbClr val="3BC0A4"/>
              </a:gs>
              <a:gs pos="100000">
                <a:srgbClr val="76F056"/>
              </a:gs>
            </a:gsLst>
            <a:lin ang="10999649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88" name="Google Shape;3488;p18"/>
          <p:cNvSpPr txBox="1"/>
          <p:nvPr/>
        </p:nvSpPr>
        <p:spPr>
          <a:xfrm>
            <a:off x="1602730" y="1535435"/>
            <a:ext cx="10891929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Подсчет посетителей</a:t>
            </a:r>
            <a:endParaRPr b="1" i="0" sz="10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9" name="Google Shape;3489;p18"/>
          <p:cNvSpPr txBox="1"/>
          <p:nvPr/>
        </p:nvSpPr>
        <p:spPr>
          <a:xfrm>
            <a:off x="1679955" y="5311820"/>
            <a:ext cx="6679564" cy="101668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Работает с любой камерой, точность </a:t>
            </a:r>
            <a:r>
              <a:rPr b="0" i="0" lang="ru-RU" sz="3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подсчета 95 %</a:t>
            </a:r>
            <a:endParaRPr b="0" i="0" sz="3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90" name="Google Shape;3490;p18"/>
          <p:cNvCxnSpPr/>
          <p:nvPr/>
        </p:nvCxnSpPr>
        <p:spPr>
          <a:xfrm>
            <a:off x="1769229" y="5020018"/>
            <a:ext cx="2387535" cy="1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mac-cloud counter-01.png" id="3491" name="Google Shape;349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1643" y="6597123"/>
            <a:ext cx="12741960" cy="61497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92" name="Google Shape;3492;p18"/>
          <p:cNvGrpSpPr/>
          <p:nvPr/>
        </p:nvGrpSpPr>
        <p:grpSpPr>
          <a:xfrm>
            <a:off x="14599984" y="2953138"/>
            <a:ext cx="7766240" cy="6918638"/>
            <a:chOff x="14484380" y="2649496"/>
            <a:chExt cx="7766240" cy="6918638"/>
          </a:xfrm>
        </p:grpSpPr>
        <p:sp>
          <p:nvSpPr>
            <p:cNvPr id="3493" name="Google Shape;3493;p18"/>
            <p:cNvSpPr txBox="1"/>
            <p:nvPr/>
          </p:nvSpPr>
          <p:spPr>
            <a:xfrm>
              <a:off x="16383000" y="2706508"/>
              <a:ext cx="5643880" cy="12105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Наиболее высокая точность подсчета</a:t>
              </a:r>
              <a:b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по сравнению с альтернативными технологиями — ИК и 2D-счетчиками</a:t>
              </a:r>
              <a:endParaRPr/>
            </a:p>
          </p:txBody>
        </p:sp>
        <p:sp>
          <p:nvSpPr>
            <p:cNvPr id="3494" name="Google Shape;3494;p18"/>
            <p:cNvSpPr txBox="1"/>
            <p:nvPr/>
          </p:nvSpPr>
          <p:spPr>
            <a:xfrm>
              <a:off x="16383000" y="4590187"/>
              <a:ext cx="5867620" cy="12105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Охватывает широкий проход в 3 метра и позволяет сэкономить на оборудовании для подсчета</a:t>
              </a:r>
              <a:endParaRPr/>
            </a:p>
          </p:txBody>
        </p:sp>
        <p:sp>
          <p:nvSpPr>
            <p:cNvPr id="3495" name="Google Shape;3495;p18"/>
            <p:cNvSpPr txBox="1"/>
            <p:nvPr/>
          </p:nvSpPr>
          <p:spPr>
            <a:xfrm>
              <a:off x="16383000" y="6473867"/>
              <a:ext cx="5434518" cy="84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Подробная статистика о посещении точки продаж по дням и часам</a:t>
              </a:r>
              <a:endParaRPr/>
            </a:p>
          </p:txBody>
        </p:sp>
        <p:sp>
          <p:nvSpPr>
            <p:cNvPr id="3496" name="Google Shape;3496;p18"/>
            <p:cNvSpPr txBox="1"/>
            <p:nvPr/>
          </p:nvSpPr>
          <p:spPr>
            <a:xfrm>
              <a:off x="16383000" y="8357546"/>
              <a:ext cx="5643880" cy="12105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Простое подключение по POE, настройка с помощью интуитивно понятного веб-интерфейса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Рисунок 14" id="3497" name="Google Shape;3497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484380" y="2649496"/>
              <a:ext cx="1113218" cy="1203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15" id="3498" name="Google Shape;3498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532995" y="4645587"/>
              <a:ext cx="1016001" cy="9785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5" id="3499" name="Google Shape;3499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599983" y="6577504"/>
              <a:ext cx="882028" cy="882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19" id="3500" name="Google Shape;3500;p1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4599983" y="8621703"/>
              <a:ext cx="882028" cy="88202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Безымянный-2.png" id="3501" name="Google Shape;3501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589110" y="8617720"/>
            <a:ext cx="1579542" cy="1421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5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p19"/>
          <p:cNvSpPr/>
          <p:nvPr/>
        </p:nvSpPr>
        <p:spPr>
          <a:xfrm>
            <a:off x="-245228" y="986264"/>
            <a:ext cx="13438208" cy="8406410"/>
          </a:xfrm>
          <a:prstGeom prst="rect">
            <a:avLst/>
          </a:prstGeom>
          <a:gradFill>
            <a:gsLst>
              <a:gs pos="0">
                <a:srgbClr val="0090F2"/>
              </a:gs>
              <a:gs pos="47519">
                <a:srgbClr val="0090F2"/>
              </a:gs>
              <a:gs pos="78349">
                <a:srgbClr val="3BC0A4"/>
              </a:gs>
              <a:gs pos="100000">
                <a:srgbClr val="76F056"/>
              </a:gs>
            </a:gsLst>
            <a:lin ang="10999649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07" name="Google Shape;3507;p19"/>
          <p:cNvSpPr txBox="1"/>
          <p:nvPr/>
        </p:nvSpPr>
        <p:spPr>
          <a:xfrm>
            <a:off x="1602730" y="1535435"/>
            <a:ext cx="12092066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Контроль кассового узла</a:t>
            </a:r>
            <a:endParaRPr b="1" i="0" sz="10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19"/>
          <p:cNvSpPr txBox="1"/>
          <p:nvPr/>
        </p:nvSpPr>
        <p:spPr>
          <a:xfrm>
            <a:off x="1679954" y="5311820"/>
            <a:ext cx="10735565" cy="197233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Сокращает финансовые потери за счет определения ошибок и правонарушений кассиров по информации</a:t>
            </a:r>
            <a:b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из торговой системы и данным видеозаписи</a:t>
            </a:r>
            <a:r>
              <a:rPr b="0" i="0" lang="ru-RU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3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09" name="Google Shape;3509;p19"/>
          <p:cNvCxnSpPr/>
          <p:nvPr/>
        </p:nvCxnSpPr>
        <p:spPr>
          <a:xfrm>
            <a:off x="1769229" y="5020018"/>
            <a:ext cx="2387535" cy="1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510" name="Google Shape;3510;p19"/>
          <p:cNvSpPr txBox="1"/>
          <p:nvPr/>
        </p:nvSpPr>
        <p:spPr>
          <a:xfrm>
            <a:off x="16387195" y="2407738"/>
            <a:ext cx="6072482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Быстрый и легкий старт: чтобы приступить к работе, понадобится только кассовый аппарат и камера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19"/>
          <p:cNvSpPr txBox="1"/>
          <p:nvPr/>
        </p:nvSpPr>
        <p:spPr>
          <a:xfrm>
            <a:off x="16387195" y="4039506"/>
            <a:ext cx="6072482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Просмотр видеофрагментов по кассовым событиям, сотрудникам и товарам для быстрого решения возникших проблем</a:t>
            </a:r>
            <a:endParaRPr/>
          </a:p>
        </p:txBody>
      </p:sp>
      <p:sp>
        <p:nvSpPr>
          <p:cNvPr id="3512" name="Google Shape;3512;p19"/>
          <p:cNvSpPr txBox="1"/>
          <p:nvPr/>
        </p:nvSpPr>
        <p:spPr>
          <a:xfrm>
            <a:off x="16387195" y="5992311"/>
            <a:ext cx="6316850" cy="157992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Быстрый поиск интересующих документов,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 инвентаризации до удаления чека, позволяет сократить потери на кассовом узле</a:t>
            </a:r>
            <a:endParaRPr/>
          </a:p>
        </p:txBody>
      </p:sp>
      <p:sp>
        <p:nvSpPr>
          <p:cNvPr id="3513" name="Google Shape;3513;p19"/>
          <p:cNvSpPr txBox="1"/>
          <p:nvPr/>
        </p:nvSpPr>
        <p:spPr>
          <a:xfrm>
            <a:off x="16387195" y="8044992"/>
            <a:ext cx="6316850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Специализированные фильтры, например</a:t>
            </a:r>
            <a:r>
              <a:rPr b="0" i="0" lang="ru-RU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 количеству товаров в чеке или скидкам, экономят время на поиск нужных событий</a:t>
            </a:r>
            <a:endParaRPr/>
          </a:p>
        </p:txBody>
      </p:sp>
      <p:sp>
        <p:nvSpPr>
          <p:cNvPr id="3514" name="Google Shape;3514;p19"/>
          <p:cNvSpPr txBox="1"/>
          <p:nvPr/>
        </p:nvSpPr>
        <p:spPr>
          <a:xfrm>
            <a:off x="16387195" y="10218959"/>
            <a:ext cx="6316850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Поддерживаются самые популярные производители кассовых узлов, и их список постоянно пополняется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5" id="3515" name="Google Shape;351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32995" y="2271481"/>
            <a:ext cx="1016001" cy="10407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6" id="3516" name="Google Shape;351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32995" y="4236083"/>
            <a:ext cx="1016001" cy="696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7" id="3517" name="Google Shape;351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14141" y="8174647"/>
            <a:ext cx="853713" cy="951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14" id="3518" name="Google Shape;351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532995" y="6028962"/>
            <a:ext cx="1016001" cy="1016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15" id="3519" name="Google Shape;3519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614141" y="10360037"/>
            <a:ext cx="853713" cy="8071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520" name="Google Shape;3520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589110" y="8617720"/>
            <a:ext cx="1579542" cy="1421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1" name="Google Shape;3521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94931" y="7351122"/>
            <a:ext cx="4949724" cy="4057295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8100000" dist="12700">
              <a:srgbClr val="000000">
                <a:alpha val="20000"/>
              </a:srgbClr>
            </a:outerShdw>
          </a:effectLst>
        </p:spPr>
      </p:pic>
      <p:pic>
        <p:nvPicPr>
          <p:cNvPr id="3522" name="Google Shape;3522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45080" y="8719471"/>
            <a:ext cx="3609768" cy="4483349"/>
          </a:xfrm>
          <a:prstGeom prst="rect">
            <a:avLst/>
          </a:prstGeom>
          <a:noFill/>
          <a:ln>
            <a:noFill/>
          </a:ln>
          <a:effectLst>
            <a:outerShdw blurRad="127000" rotWithShape="0" algn="tl" dir="8100000" dist="1270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6" name="Shape 3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7" name="Google Shape;3097;p2"/>
          <p:cNvSpPr txBox="1"/>
          <p:nvPr/>
        </p:nvSpPr>
        <p:spPr>
          <a:xfrm>
            <a:off x="8256016" y="-287561"/>
            <a:ext cx="7871967" cy="1429112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EDEDE"/>
              </a:buClr>
              <a:buSzPts val="100000"/>
              <a:buFont typeface="Arial"/>
              <a:buNone/>
            </a:pPr>
            <a:r>
              <a:rPr b="1" i="0" lang="ru-RU" sz="100000" u="none" cap="none" strike="noStrike">
                <a:solidFill>
                  <a:srgbClr val="DEDEDE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098" name="Google Shape;3098;p2"/>
          <p:cNvSpPr txBox="1"/>
          <p:nvPr/>
        </p:nvSpPr>
        <p:spPr>
          <a:xfrm>
            <a:off x="2059149" y="2220680"/>
            <a:ext cx="4329831" cy="159312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Мифы</a:t>
            </a:r>
            <a:endParaRPr b="1" i="0" sz="10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9" name="Google Shape;3099;p2"/>
          <p:cNvSpPr txBox="1"/>
          <p:nvPr/>
        </p:nvSpPr>
        <p:spPr>
          <a:xfrm>
            <a:off x="2540000" y="4965700"/>
            <a:ext cx="5337895" cy="192096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ru-RU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Видеонаблюдением пользуются только охранники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00" name="Google Shape;3100;p2"/>
          <p:cNvSpPr txBox="1"/>
          <p:nvPr/>
        </p:nvSpPr>
        <p:spPr>
          <a:xfrm>
            <a:off x="2539999" y="9017000"/>
            <a:ext cx="5337895" cy="308435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ru-RU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Это очень сложная система, в которой невозможно разобраться неспециалисту</a:t>
            </a:r>
            <a:endParaRPr b="0" i="0" sz="4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1" name="Google Shape;3101;p2"/>
          <p:cNvSpPr txBox="1"/>
          <p:nvPr/>
        </p:nvSpPr>
        <p:spPr>
          <a:xfrm>
            <a:off x="18573009" y="4965700"/>
            <a:ext cx="4949950" cy="308435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ru-RU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Видеонаблюдение дает возможность анализировать эффективность бизнес-процессов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02" name="Google Shape;3102;p2"/>
          <p:cNvSpPr txBox="1"/>
          <p:nvPr/>
        </p:nvSpPr>
        <p:spPr>
          <a:xfrm>
            <a:off x="18669466" y="9017000"/>
            <a:ext cx="5143034" cy="250264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ru-RU" sz="4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Облачное видеонаблюдение — это простая и доступная система</a:t>
            </a:r>
            <a:endParaRPr b="0" i="0" sz="4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3" name="Google Shape;3103;p2"/>
          <p:cNvSpPr txBox="1"/>
          <p:nvPr/>
        </p:nvSpPr>
        <p:spPr>
          <a:xfrm>
            <a:off x="16127983" y="2165699"/>
            <a:ext cx="7871967" cy="156086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Реальность</a:t>
            </a:r>
            <a:endParaRPr b="1" i="0" sz="10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01-autism.png" id="3104" name="Google Shape;310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8863" y="9093482"/>
            <a:ext cx="1270001" cy="1270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2-padlock.png" id="3105" name="Google Shape;310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8863" y="4989051"/>
            <a:ext cx="1270001" cy="1270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3-analytics.png" id="3106" name="Google Shape;310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087472" y="5183641"/>
            <a:ext cx="1270001" cy="1270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4-idea.png" id="3107" name="Google Shape;3107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925911" y="8931922"/>
            <a:ext cx="1593121" cy="1593120"/>
          </a:xfrm>
          <a:prstGeom prst="rect">
            <a:avLst/>
          </a:prstGeom>
          <a:noFill/>
          <a:ln>
            <a:noFill/>
          </a:ln>
        </p:spPr>
      </p:pic>
      <p:sp>
        <p:nvSpPr>
          <p:cNvPr id="3108" name="Google Shape;3108;p2"/>
          <p:cNvSpPr txBox="1"/>
          <p:nvPr/>
        </p:nvSpPr>
        <p:spPr>
          <a:xfrm>
            <a:off x="7319063" y="4380282"/>
            <a:ext cx="9745873" cy="4955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300" lIns="108300" spcFirstLastPara="1" rIns="108300" wrap="square" tIns="1083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</a:pPr>
            <a:r>
              <a:rPr b="0" i="0" lang="ru-RU" sz="7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Думаете, видеонаблюдение </a:t>
            </a:r>
            <a:r>
              <a:rPr b="0" i="0" lang="ru-RU" sz="7300" u="none" cap="none" strike="noStrike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—</a:t>
            </a:r>
            <a:r>
              <a:rPr b="0" i="0" lang="ru-RU" sz="7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95FE"/>
              </a:buClr>
              <a:buSzPts val="9800"/>
              <a:buFont typeface="Arial"/>
              <a:buNone/>
            </a:pPr>
            <a:r>
              <a:rPr b="1" i="0" lang="ru-RU" sz="9800" u="none" cap="none" strike="noStrike">
                <a:solidFill>
                  <a:srgbClr val="0195FE"/>
                </a:solidFill>
                <a:latin typeface="Arial"/>
                <a:ea typeface="Arial"/>
                <a:cs typeface="Arial"/>
                <a:sym typeface="Arial"/>
              </a:rPr>
              <a:t>это сложно и дорого?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6" name="Shape 3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7" name="Google Shape;3527;p20"/>
          <p:cNvSpPr/>
          <p:nvPr/>
        </p:nvSpPr>
        <p:spPr>
          <a:xfrm>
            <a:off x="655928" y="-633970"/>
            <a:ext cx="12623124" cy="9882142"/>
          </a:xfrm>
          <a:prstGeom prst="rect">
            <a:avLst/>
          </a:prstGeom>
          <a:gradFill>
            <a:gsLst>
              <a:gs pos="0">
                <a:srgbClr val="0090F2"/>
              </a:gs>
              <a:gs pos="47519">
                <a:srgbClr val="0090F2"/>
              </a:gs>
              <a:gs pos="78349">
                <a:srgbClr val="3BC0A4"/>
              </a:gs>
              <a:gs pos="100000">
                <a:srgbClr val="76F056"/>
              </a:gs>
            </a:gsLst>
            <a:lin ang="4492276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28" name="Google Shape;3528;p20"/>
          <p:cNvSpPr txBox="1"/>
          <p:nvPr/>
        </p:nvSpPr>
        <p:spPr>
          <a:xfrm>
            <a:off x="1602730" y="1535435"/>
            <a:ext cx="11960933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Детектор очередей</a:t>
            </a:r>
            <a:endParaRPr b="1" i="0" sz="10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9" name="Google Shape;3529;p20"/>
          <p:cNvSpPr txBox="1"/>
          <p:nvPr/>
        </p:nvSpPr>
        <p:spPr>
          <a:xfrm>
            <a:off x="1679955" y="5311820"/>
            <a:ext cx="10575068" cy="193078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Помогает повысить лояльность клиентов за счет автоматического уведомления о скоплении людей</a:t>
            </a:r>
            <a:b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 детальных </a:t>
            </a:r>
            <a:r>
              <a:rPr b="0" i="0" lang="ru-RU" sz="3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отчетов </a:t>
            </a: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об очередях.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30" name="Google Shape;3530;p20"/>
          <p:cNvCxnSpPr/>
          <p:nvPr/>
        </p:nvCxnSpPr>
        <p:spPr>
          <a:xfrm>
            <a:off x="1769229" y="5020018"/>
            <a:ext cx="2387535" cy="1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Рисунок 1" id="3531" name="Google Shape;353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18752" y="7659323"/>
            <a:ext cx="9323561" cy="5724666"/>
          </a:xfrm>
          <a:prstGeom prst="rect">
            <a:avLst/>
          </a:prstGeom>
          <a:noFill/>
          <a:ln>
            <a:noFill/>
          </a:ln>
        </p:spPr>
      </p:pic>
      <p:sp>
        <p:nvSpPr>
          <p:cNvPr id="3532" name="Google Shape;3532;p20"/>
          <p:cNvSpPr txBox="1"/>
          <p:nvPr/>
        </p:nvSpPr>
        <p:spPr>
          <a:xfrm>
            <a:off x="16383000" y="2398294"/>
            <a:ext cx="5731473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Детекция скопления людей по головам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 помощью нейронных сетей обеспечивает максимальную точность </a:t>
            </a:r>
            <a:endParaRPr/>
          </a:p>
        </p:txBody>
      </p:sp>
      <p:sp>
        <p:nvSpPr>
          <p:cNvPr id="3533" name="Google Shape;3533;p20"/>
          <p:cNvSpPr txBox="1"/>
          <p:nvPr/>
        </p:nvSpPr>
        <p:spPr>
          <a:xfrm>
            <a:off x="16383000" y="4355821"/>
            <a:ext cx="5731473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Гибкая настройка зон скопления и числа людей, которая считается очередью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4" name="Google Shape;3534;p20"/>
          <p:cNvSpPr txBox="1"/>
          <p:nvPr/>
        </p:nvSpPr>
        <p:spPr>
          <a:xfrm>
            <a:off x="16383000" y="6313348"/>
            <a:ext cx="6578600" cy="157992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Интерактивная статистика по зонам, объему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времени с видеозаписями очередей позволяет корректировать</a:t>
            </a:r>
            <a:r>
              <a:rPr b="0" i="0" lang="ru-RU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рабочие процессы</a:t>
            </a:r>
            <a:endParaRPr/>
          </a:p>
        </p:txBody>
      </p:sp>
      <p:sp>
        <p:nvSpPr>
          <p:cNvPr id="3535" name="Google Shape;3535;p20"/>
          <p:cNvSpPr txBox="1"/>
          <p:nvPr/>
        </p:nvSpPr>
        <p:spPr>
          <a:xfrm>
            <a:off x="16383000" y="8270875"/>
            <a:ext cx="6578600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Уведомления заинтересованных лиц о появлении очередей для оперативного реагирования, удобные отчеты для анализа</a:t>
            </a:r>
            <a:endParaRPr/>
          </a:p>
        </p:txBody>
      </p:sp>
      <p:sp>
        <p:nvSpPr>
          <p:cNvPr id="3536" name="Google Shape;3536;p20"/>
          <p:cNvSpPr txBox="1"/>
          <p:nvPr/>
        </p:nvSpPr>
        <p:spPr>
          <a:xfrm>
            <a:off x="16383000" y="10228402"/>
            <a:ext cx="6223788" cy="12105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Возможность контролировать нахождение сотрудников на рабочем месте повышает</a:t>
            </a:r>
            <a:r>
              <a:rPr b="0" i="0" lang="ru-RU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дисциплину и эффективность</a:t>
            </a:r>
            <a:endParaRPr/>
          </a:p>
        </p:txBody>
      </p:sp>
      <p:pic>
        <p:nvPicPr>
          <p:cNvPr descr="Рисунок 5" id="3537" name="Google Shape;353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85092" y="8276125"/>
            <a:ext cx="1101277" cy="10788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6" id="3538" name="Google Shape;353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39888" y="4404629"/>
            <a:ext cx="991687" cy="9916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7" id="3539" name="Google Shape;3539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418783" y="10274751"/>
            <a:ext cx="1233894" cy="9966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14" id="3540" name="Google Shape;3540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479113" y="2220912"/>
            <a:ext cx="1113217" cy="1203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5" id="3541" name="Google Shape;3541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594716" y="6416986"/>
            <a:ext cx="882028" cy="8820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542" name="Google Shape;3542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400000">
            <a:off x="11174347" y="8487761"/>
            <a:ext cx="1579542" cy="1421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6" name="Shape 3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7" name="Google Shape;3547;p21"/>
          <p:cNvSpPr/>
          <p:nvPr/>
        </p:nvSpPr>
        <p:spPr>
          <a:xfrm>
            <a:off x="1045039" y="1172052"/>
            <a:ext cx="10730509" cy="12543948"/>
          </a:xfrm>
          <a:prstGeom prst="rect">
            <a:avLst/>
          </a:prstGeom>
          <a:gradFill>
            <a:gsLst>
              <a:gs pos="0">
                <a:srgbClr val="0090F2"/>
              </a:gs>
              <a:gs pos="47519">
                <a:srgbClr val="0090F2"/>
              </a:gs>
              <a:gs pos="78349">
                <a:srgbClr val="3BC0A4"/>
              </a:gs>
              <a:gs pos="100000">
                <a:srgbClr val="76F056"/>
              </a:gs>
            </a:gsLst>
            <a:lin ang="10999649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48" name="Google Shape;3548;p21"/>
          <p:cNvSpPr txBox="1"/>
          <p:nvPr/>
        </p:nvSpPr>
        <p:spPr>
          <a:xfrm>
            <a:off x="1602730" y="1535435"/>
            <a:ext cx="9776470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Распознавание номеров</a:t>
            </a:r>
            <a:endParaRPr b="1" i="0" sz="10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9" name="Google Shape;3549;p21"/>
          <p:cNvSpPr txBox="1"/>
          <p:nvPr/>
        </p:nvSpPr>
        <p:spPr>
          <a:xfrm>
            <a:off x="1679955" y="5311820"/>
            <a:ext cx="8415021" cy="284488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Сервис распознавания автомобильных номеров (ANPR) на базе камер Hikvision. </a:t>
            </a:r>
            <a:r>
              <a:rPr b="0" i="0" lang="ru-RU" sz="3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 устройствах — </a:t>
            </a:r>
            <a:r>
              <a:rPr b="0" i="0" lang="ru-RU" sz="3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полная поддержка облака, точная аналитика и возможность управления СКУД.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50" name="Google Shape;3550;p21"/>
          <p:cNvCxnSpPr/>
          <p:nvPr/>
        </p:nvCxnSpPr>
        <p:spPr>
          <a:xfrm>
            <a:off x="1769229" y="5020018"/>
            <a:ext cx="2387535" cy="1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Рисунок 5" id="3551" name="Google Shape;355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5487" y="7953626"/>
            <a:ext cx="12362207" cy="7690927"/>
          </a:xfrm>
          <a:prstGeom prst="rect">
            <a:avLst/>
          </a:prstGeom>
          <a:noFill/>
          <a:ln>
            <a:noFill/>
          </a:ln>
        </p:spPr>
      </p:pic>
      <p:sp>
        <p:nvSpPr>
          <p:cNvPr id="3552" name="Google Shape;3552;p21"/>
          <p:cNvSpPr txBox="1"/>
          <p:nvPr/>
        </p:nvSpPr>
        <p:spPr>
          <a:xfrm>
            <a:off x="16382998" y="2434982"/>
            <a:ext cx="6072481" cy="10997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Автоматическое открывание шлагбаума или ворот при въезде / выезде автомобилей с территории</a:t>
            </a:r>
            <a:endParaRPr/>
          </a:p>
        </p:txBody>
      </p:sp>
      <p:sp>
        <p:nvSpPr>
          <p:cNvPr id="3553" name="Google Shape;3553;p21"/>
          <p:cNvSpPr txBox="1"/>
          <p:nvPr/>
        </p:nvSpPr>
        <p:spPr>
          <a:xfrm>
            <a:off x="16383000" y="4517964"/>
            <a:ext cx="6072481" cy="76739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Удаленное управление списками автомобилей, которым разрешен проезд</a:t>
            </a:r>
            <a:endParaRPr/>
          </a:p>
        </p:txBody>
      </p:sp>
      <p:sp>
        <p:nvSpPr>
          <p:cNvPr id="3554" name="Google Shape;3554;p21"/>
          <p:cNvSpPr txBox="1"/>
          <p:nvPr/>
        </p:nvSpPr>
        <p:spPr>
          <a:xfrm>
            <a:off x="16280263" y="8894509"/>
            <a:ext cx="5896272" cy="43499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Снижение затрат на персонал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5" name="Google Shape;3555;p21"/>
          <p:cNvSpPr txBox="1"/>
          <p:nvPr/>
        </p:nvSpPr>
        <p:spPr>
          <a:xfrm>
            <a:off x="16383000" y="10706710"/>
            <a:ext cx="5690797" cy="109978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Множество фильтров для быстрого поиска событий и статистики по автомобилям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7" id="3556" name="Google Shape;355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674084" y="10611243"/>
            <a:ext cx="860822" cy="9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7" name="Google Shape;3557;p21"/>
          <p:cNvSpPr txBox="1"/>
          <p:nvPr/>
        </p:nvSpPr>
        <p:spPr>
          <a:xfrm>
            <a:off x="16383000" y="6473867"/>
            <a:ext cx="6275187" cy="176458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Распознавание номеров:</a:t>
            </a:r>
            <a:endParaRPr/>
          </a:p>
          <a:p>
            <a:pPr indent="-825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до 25 метров</a:t>
            </a:r>
            <a:endParaRPr/>
          </a:p>
          <a:p>
            <a:pPr indent="-825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до 60 номеров в минуту</a:t>
            </a:r>
            <a:endParaRPr/>
          </a:p>
          <a:p>
            <a:pPr indent="-825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до 120 км/час</a:t>
            </a:r>
            <a:endParaRPr/>
          </a:p>
          <a:p>
            <a:pPr indent="-825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47 государств</a:t>
            </a:r>
            <a:endParaRPr/>
          </a:p>
        </p:txBody>
      </p:sp>
      <p:pic>
        <p:nvPicPr>
          <p:cNvPr descr="Рисунок 1" id="3558" name="Google Shape;355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32995" y="2438193"/>
            <a:ext cx="1016001" cy="1016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23" id="3559" name="Google Shape;3559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596495" y="8616100"/>
            <a:ext cx="1016001" cy="991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2" id="3560" name="Google Shape;3560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532995" y="4704294"/>
            <a:ext cx="1016001" cy="7166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Рисунок 3" id="3561" name="Google Shape;3561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329269" y="6576757"/>
            <a:ext cx="1423454" cy="8835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562" name="Google Shape;3562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6703" y="11088223"/>
            <a:ext cx="1579542" cy="1421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6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iarhei-horbach-xJc--frJbuw-unsplash-2.jpg" id="3567" name="Google Shape;356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6" y="0"/>
            <a:ext cx="24378133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8" name="Google Shape;3568;p22"/>
          <p:cNvSpPr/>
          <p:nvPr/>
        </p:nvSpPr>
        <p:spPr>
          <a:xfrm>
            <a:off x="-133847" y="7301769"/>
            <a:ext cx="11888082" cy="4282978"/>
          </a:xfrm>
          <a:prstGeom prst="rect">
            <a:avLst/>
          </a:prstGeom>
          <a:gradFill>
            <a:gsLst>
              <a:gs pos="0">
                <a:srgbClr val="76F056"/>
              </a:gs>
              <a:gs pos="57409">
                <a:srgbClr val="0090F2"/>
              </a:gs>
              <a:gs pos="100000">
                <a:srgbClr val="0090F2"/>
              </a:gs>
            </a:gsLst>
            <a:lin ang="14099086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69" name="Google Shape;3569;p22"/>
          <p:cNvSpPr txBox="1"/>
          <p:nvPr/>
        </p:nvSpPr>
        <p:spPr>
          <a:xfrm>
            <a:off x="3739521" y="8031986"/>
            <a:ext cx="7611458" cy="2822543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300" lIns="108300" spcFirstLastPara="1" rIns="108300" wrap="square" tIns="1083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400"/>
              <a:buFont typeface="Arial"/>
              <a:buNone/>
            </a:pPr>
            <a:r>
              <a:rPr b="1" i="0" lang="ru-RU" sz="9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Мигрируйте в облако!</a:t>
            </a:r>
            <a:endParaRPr/>
          </a:p>
        </p:txBody>
      </p:sp>
      <p:pic>
        <p:nvPicPr>
          <p:cNvPr descr="Рисунок 5" id="3570" name="Google Shape;357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8309" y="8716407"/>
            <a:ext cx="2362264" cy="1453701"/>
          </a:xfrm>
          <a:prstGeom prst="rect">
            <a:avLst/>
          </a:prstGeom>
          <a:noFill/>
          <a:ln>
            <a:noFill/>
          </a:ln>
        </p:spPr>
      </p:pic>
      <p:sp>
        <p:nvSpPr>
          <p:cNvPr id="3571" name="Google Shape;3571;p22"/>
          <p:cNvSpPr txBox="1"/>
          <p:nvPr/>
        </p:nvSpPr>
        <p:spPr>
          <a:xfrm>
            <a:off x="935632" y="1410295"/>
            <a:ext cx="21050634" cy="467307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0"/>
              <a:buFont typeface="Arial"/>
              <a:buNone/>
            </a:pPr>
            <a:r>
              <a:rPr b="1" i="0" lang="ru-RU" sz="16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Уже есть система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0"/>
              <a:buFont typeface="Arial"/>
              <a:buNone/>
            </a:pPr>
            <a:r>
              <a:rPr b="1" i="0" lang="ru-RU" sz="16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видеонаблюдения?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90F2"/>
            </a:gs>
            <a:gs pos="47519">
              <a:srgbClr val="0090F2"/>
            </a:gs>
            <a:gs pos="78349">
              <a:srgbClr val="3BC0A4"/>
            </a:gs>
            <a:gs pos="100000">
              <a:srgbClr val="76F056"/>
            </a:gs>
          </a:gsLst>
          <a:lin ang="5400000" scaled="0"/>
        </a:gradFill>
      </p:bgPr>
    </p:bg>
    <p:spTree>
      <p:nvGrpSpPr>
        <p:cNvPr id="3575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346;p48" id="3576" name="Google Shape;357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1115" y="4528780"/>
            <a:ext cx="8331528" cy="8885089"/>
          </a:xfrm>
          <a:prstGeom prst="rect">
            <a:avLst/>
          </a:prstGeom>
          <a:noFill/>
          <a:ln>
            <a:noFill/>
          </a:ln>
          <a:effectLst>
            <a:outerShdw blurRad="241300" rotWithShape="0" dir="8100000" dist="12700">
              <a:srgbClr val="000000">
                <a:alpha val="20000"/>
              </a:srgbClr>
            </a:outerShdw>
          </a:effectLst>
        </p:spPr>
      </p:pic>
      <p:sp>
        <p:nvSpPr>
          <p:cNvPr id="3577" name="Google Shape;3577;p23"/>
          <p:cNvSpPr txBox="1"/>
          <p:nvPr/>
        </p:nvSpPr>
        <p:spPr>
          <a:xfrm>
            <a:off x="2291649" y="7900937"/>
            <a:ext cx="5042211" cy="1200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Одно устройство на 16 камер</a:t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23"/>
          <p:cNvSpPr txBox="1"/>
          <p:nvPr/>
        </p:nvSpPr>
        <p:spPr>
          <a:xfrm>
            <a:off x="2291650" y="10295255"/>
            <a:ext cx="5572190" cy="1754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Позволяет подключить </a:t>
            </a:r>
            <a:r>
              <a:rPr b="0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98 % </a:t>
            </a:r>
            <a:r>
              <a:rPr b="0" i="0" lang="ru-RU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типов камер без замены оборудования</a:t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p23"/>
          <p:cNvSpPr txBox="1"/>
          <p:nvPr/>
        </p:nvSpPr>
        <p:spPr>
          <a:xfrm>
            <a:off x="17798059" y="10295255"/>
            <a:ext cx="4899897" cy="2308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Экономия финансовых и человеческих ресурсов</a:t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0" name="Google Shape;3580;p23"/>
          <p:cNvSpPr txBox="1"/>
          <p:nvPr/>
        </p:nvSpPr>
        <p:spPr>
          <a:xfrm>
            <a:off x="17862555" y="7900937"/>
            <a:ext cx="4835403" cy="1754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Подключение занимает всего </a:t>
            </a:r>
            <a:r>
              <a:rPr b="0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 минут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23"/>
          <p:cNvSpPr txBox="1"/>
          <p:nvPr/>
        </p:nvSpPr>
        <p:spPr>
          <a:xfrm>
            <a:off x="12270501" y="1785363"/>
            <a:ext cx="9799247" cy="1712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rial"/>
              <a:buNone/>
            </a:pPr>
            <a:r>
              <a:rPr b="0" i="0" lang="ru-RU" sz="3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Устройство для трансформации традиционной системы видеонаблюдения в облачную.</a:t>
            </a:r>
            <a:endParaRPr/>
          </a:p>
        </p:txBody>
      </p:sp>
      <p:sp>
        <p:nvSpPr>
          <p:cNvPr id="3582" name="Google Shape;3582;p23"/>
          <p:cNvSpPr txBox="1"/>
          <p:nvPr/>
        </p:nvSpPr>
        <p:spPr>
          <a:xfrm>
            <a:off x="1508243" y="2641338"/>
            <a:ext cx="7506969" cy="1401356"/>
          </a:xfrm>
          <a:prstGeom prst="rect">
            <a:avLst/>
          </a:prstGeom>
          <a:noFill/>
          <a:ln>
            <a:noFill/>
          </a:ln>
        </p:spPr>
        <p:txBody>
          <a:bodyPr anchorCtr="0" anchor="t" bIns="108300" lIns="108300" spcFirstLastPara="1" rIns="108300" wrap="square" tIns="1083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0"/>
              <a:buFont typeface="Arial"/>
              <a:buNone/>
            </a:pPr>
            <a:r>
              <a:rPr b="1" i="0" lang="ru-RU" sz="8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Bridge</a:t>
            </a:r>
            <a:endParaRPr/>
          </a:p>
        </p:txBody>
      </p:sp>
      <p:pic>
        <p:nvPicPr>
          <p:cNvPr descr="logo white.png" id="3583" name="Google Shape;358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44541" y="743919"/>
            <a:ext cx="9191301" cy="1897834"/>
          </a:xfrm>
          <a:prstGeom prst="rect">
            <a:avLst/>
          </a:prstGeom>
          <a:noFill/>
          <a:ln>
            <a:noFill/>
          </a:ln>
        </p:spPr>
      </p:pic>
      <p:sp>
        <p:nvSpPr>
          <p:cNvPr id="3584" name="Google Shape;3584;p23"/>
          <p:cNvSpPr/>
          <p:nvPr/>
        </p:nvSpPr>
        <p:spPr>
          <a:xfrm>
            <a:off x="1429862" y="7988584"/>
            <a:ext cx="485528" cy="372740"/>
          </a:xfrm>
          <a:custGeom>
            <a:rect b="b" l="l" r="r" t="t"/>
            <a:pathLst>
              <a:path extrusionOk="0" h="21585" w="21576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85" name="Google Shape;3585;p23"/>
          <p:cNvSpPr/>
          <p:nvPr/>
        </p:nvSpPr>
        <p:spPr>
          <a:xfrm>
            <a:off x="1429862" y="10399760"/>
            <a:ext cx="485528" cy="372740"/>
          </a:xfrm>
          <a:custGeom>
            <a:rect b="b" l="l" r="r" t="t"/>
            <a:pathLst>
              <a:path extrusionOk="0" h="21585" w="21576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86" name="Google Shape;3586;p23"/>
          <p:cNvSpPr/>
          <p:nvPr/>
        </p:nvSpPr>
        <p:spPr>
          <a:xfrm>
            <a:off x="17170125" y="7988584"/>
            <a:ext cx="485528" cy="372740"/>
          </a:xfrm>
          <a:custGeom>
            <a:rect b="b" l="l" r="r" t="t"/>
            <a:pathLst>
              <a:path extrusionOk="0" h="21585" w="21576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87" name="Google Shape;3587;p23"/>
          <p:cNvSpPr/>
          <p:nvPr/>
        </p:nvSpPr>
        <p:spPr>
          <a:xfrm>
            <a:off x="17170125" y="10399760"/>
            <a:ext cx="485528" cy="372740"/>
          </a:xfrm>
          <a:custGeom>
            <a:rect b="b" l="l" r="r" t="t"/>
            <a:pathLst>
              <a:path extrusionOk="0" h="21585" w="21576">
                <a:moveTo>
                  <a:pt x="19124" y="0"/>
                </a:moveTo>
                <a:cubicBezTo>
                  <a:pt x="19093" y="0"/>
                  <a:pt x="19062" y="15"/>
                  <a:pt x="19038" y="46"/>
                </a:cubicBezTo>
                <a:lnTo>
                  <a:pt x="7550" y="15019"/>
                </a:lnTo>
                <a:cubicBezTo>
                  <a:pt x="7502" y="15081"/>
                  <a:pt x="7426" y="15081"/>
                  <a:pt x="7379" y="15019"/>
                </a:cubicBezTo>
                <a:lnTo>
                  <a:pt x="2536" y="8708"/>
                </a:lnTo>
                <a:cubicBezTo>
                  <a:pt x="2489" y="8646"/>
                  <a:pt x="2413" y="8646"/>
                  <a:pt x="2365" y="8708"/>
                </a:cubicBezTo>
                <a:lnTo>
                  <a:pt x="35" y="11744"/>
                </a:lnTo>
                <a:cubicBezTo>
                  <a:pt x="-12" y="11806"/>
                  <a:pt x="-12" y="11907"/>
                  <a:pt x="35" y="11969"/>
                </a:cubicBezTo>
                <a:lnTo>
                  <a:pt x="4963" y="18390"/>
                </a:lnTo>
                <a:lnTo>
                  <a:pt x="6654" y="20594"/>
                </a:lnTo>
                <a:lnTo>
                  <a:pt x="7379" y="21538"/>
                </a:lnTo>
                <a:cubicBezTo>
                  <a:pt x="7426" y="21600"/>
                  <a:pt x="7502" y="21600"/>
                  <a:pt x="7550" y="21538"/>
                </a:cubicBezTo>
                <a:lnTo>
                  <a:pt x="21541" y="3307"/>
                </a:lnTo>
                <a:cubicBezTo>
                  <a:pt x="21588" y="3245"/>
                  <a:pt x="21588" y="3146"/>
                  <a:pt x="21541" y="3085"/>
                </a:cubicBezTo>
                <a:lnTo>
                  <a:pt x="19211" y="48"/>
                </a:lnTo>
                <a:cubicBezTo>
                  <a:pt x="19186" y="17"/>
                  <a:pt x="19156" y="0"/>
                  <a:pt x="191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Google Shape;346;p48" id="3588" name="Google Shape;358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33578" y="5689704"/>
            <a:ext cx="5499281" cy="3851533"/>
          </a:xfrm>
          <a:custGeom>
            <a:rect b="b" l="l" r="r" t="t"/>
            <a:pathLst>
              <a:path extrusionOk="0" h="21583" w="21589">
                <a:moveTo>
                  <a:pt x="10392" y="2"/>
                </a:moveTo>
                <a:cubicBezTo>
                  <a:pt x="9965" y="25"/>
                  <a:pt x="9543" y="175"/>
                  <a:pt x="9155" y="443"/>
                </a:cubicBezTo>
                <a:lnTo>
                  <a:pt x="948" y="7181"/>
                </a:lnTo>
                <a:cubicBezTo>
                  <a:pt x="813" y="7297"/>
                  <a:pt x="681" y="7414"/>
                  <a:pt x="552" y="7535"/>
                </a:cubicBezTo>
                <a:cubicBezTo>
                  <a:pt x="394" y="7684"/>
                  <a:pt x="234" y="7843"/>
                  <a:pt x="130" y="8075"/>
                </a:cubicBezTo>
                <a:cubicBezTo>
                  <a:pt x="49" y="8257"/>
                  <a:pt x="9" y="8470"/>
                  <a:pt x="16" y="8685"/>
                </a:cubicBezTo>
                <a:lnTo>
                  <a:pt x="0" y="11961"/>
                </a:lnTo>
                <a:cubicBezTo>
                  <a:pt x="-2" y="12126"/>
                  <a:pt x="4" y="12292"/>
                  <a:pt x="16" y="12457"/>
                </a:cubicBezTo>
                <a:cubicBezTo>
                  <a:pt x="32" y="12677"/>
                  <a:pt x="64" y="12899"/>
                  <a:pt x="159" y="13068"/>
                </a:cubicBezTo>
                <a:cubicBezTo>
                  <a:pt x="199" y="13138"/>
                  <a:pt x="247" y="13195"/>
                  <a:pt x="296" y="13250"/>
                </a:cubicBezTo>
                <a:cubicBezTo>
                  <a:pt x="350" y="13310"/>
                  <a:pt x="405" y="13368"/>
                  <a:pt x="460" y="13424"/>
                </a:cubicBezTo>
                <a:lnTo>
                  <a:pt x="9651" y="21043"/>
                </a:lnTo>
                <a:cubicBezTo>
                  <a:pt x="10110" y="21409"/>
                  <a:pt x="10629" y="21595"/>
                  <a:pt x="11154" y="21581"/>
                </a:cubicBezTo>
                <a:cubicBezTo>
                  <a:pt x="11678" y="21568"/>
                  <a:pt x="12190" y="21357"/>
                  <a:pt x="12637" y="20970"/>
                </a:cubicBezTo>
                <a:lnTo>
                  <a:pt x="21093" y="13964"/>
                </a:lnTo>
                <a:cubicBezTo>
                  <a:pt x="21246" y="13854"/>
                  <a:pt x="21375" y="13683"/>
                  <a:pt x="21462" y="13473"/>
                </a:cubicBezTo>
                <a:cubicBezTo>
                  <a:pt x="21555" y="13251"/>
                  <a:pt x="21598" y="12995"/>
                  <a:pt x="21587" y="12737"/>
                </a:cubicBezTo>
                <a:lnTo>
                  <a:pt x="21573" y="9267"/>
                </a:lnTo>
                <a:cubicBezTo>
                  <a:pt x="21579" y="9017"/>
                  <a:pt x="21532" y="8770"/>
                  <a:pt x="21439" y="8558"/>
                </a:cubicBezTo>
                <a:cubicBezTo>
                  <a:pt x="21368" y="8396"/>
                  <a:pt x="21272" y="8258"/>
                  <a:pt x="21158" y="8158"/>
                </a:cubicBezTo>
                <a:lnTo>
                  <a:pt x="11793" y="403"/>
                </a:lnTo>
                <a:cubicBezTo>
                  <a:pt x="11486" y="201"/>
                  <a:pt x="11157" y="72"/>
                  <a:pt x="10821" y="22"/>
                </a:cubicBezTo>
                <a:cubicBezTo>
                  <a:pt x="10678" y="2"/>
                  <a:pt x="10535" y="-5"/>
                  <a:pt x="10392" y="2"/>
                </a:cubicBezTo>
                <a:close/>
              </a:path>
            </a:pathLst>
          </a:custGeom>
          <a:noFill/>
          <a:ln>
            <a:noFill/>
          </a:ln>
          <a:effectLst>
            <a:outerShdw blurRad="241300" rotWithShape="0" dir="8100000" dist="12700">
              <a:srgbClr val="000000">
                <a:alpha val="20000"/>
              </a:srgbClr>
            </a:outerShdw>
          </a:effectLst>
        </p:spPr>
      </p:pic>
      <p:pic>
        <p:nvPicPr>
          <p:cNvPr descr="logo white.png" id="3589" name="Google Shape;358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40000">
            <a:off x="13072136" y="7667300"/>
            <a:ext cx="735332" cy="151833"/>
          </a:xfrm>
          <a:prstGeom prst="rect">
            <a:avLst/>
          </a:prstGeom>
          <a:noFill/>
          <a:ln>
            <a:noFill/>
          </a:ln>
        </p:spPr>
      </p:pic>
      <p:sp>
        <p:nvSpPr>
          <p:cNvPr id="3590" name="Google Shape;3590;p23"/>
          <p:cNvSpPr txBox="1"/>
          <p:nvPr/>
        </p:nvSpPr>
        <p:spPr>
          <a:xfrm rot="-1740000">
            <a:off x="13651254" y="7191584"/>
            <a:ext cx="846447" cy="426309"/>
          </a:xfrm>
          <a:prstGeom prst="rect">
            <a:avLst/>
          </a:prstGeom>
          <a:noFill/>
          <a:ln>
            <a:noFill/>
          </a:ln>
        </p:spPr>
        <p:txBody>
          <a:bodyPr anchorCtr="0" anchor="t" bIns="108300" lIns="108300" spcFirstLastPara="1" rIns="108300" wrap="square" tIns="1083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0" i="0" lang="ru-RU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Bridge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4" name="Shape 3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Google Shape;3595;p24"/>
          <p:cNvSpPr/>
          <p:nvPr/>
        </p:nvSpPr>
        <p:spPr>
          <a:xfrm>
            <a:off x="0" y="926611"/>
            <a:ext cx="24384001" cy="2315599"/>
          </a:xfrm>
          <a:prstGeom prst="rect">
            <a:avLst/>
          </a:prstGeom>
          <a:gradFill>
            <a:gsLst>
              <a:gs pos="0">
                <a:srgbClr val="76F056"/>
              </a:gs>
              <a:gs pos="57409">
                <a:srgbClr val="0090F2"/>
              </a:gs>
              <a:gs pos="100000">
                <a:srgbClr val="0090F2"/>
              </a:gs>
            </a:gsLst>
            <a:lin ang="14099086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96" name="Google Shape;3596;p24"/>
          <p:cNvSpPr txBox="1"/>
          <p:nvPr/>
        </p:nvSpPr>
        <p:spPr>
          <a:xfrm>
            <a:off x="5057900" y="4271155"/>
            <a:ext cx="4309517" cy="190184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ru-RU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Private Cloud</a:t>
            </a:r>
            <a:endParaRPr/>
          </a:p>
        </p:txBody>
      </p:sp>
      <p:sp>
        <p:nvSpPr>
          <p:cNvPr id="3597" name="Google Shape;3597;p24"/>
          <p:cNvSpPr txBox="1"/>
          <p:nvPr/>
        </p:nvSpPr>
        <p:spPr>
          <a:xfrm>
            <a:off x="16541623" y="4271155"/>
            <a:ext cx="3228146" cy="190184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ru-RU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White Label</a:t>
            </a:r>
            <a:endParaRPr/>
          </a:p>
        </p:txBody>
      </p:sp>
      <p:sp>
        <p:nvSpPr>
          <p:cNvPr id="3598" name="Google Shape;3598;p24"/>
          <p:cNvSpPr txBox="1"/>
          <p:nvPr/>
        </p:nvSpPr>
        <p:spPr>
          <a:xfrm>
            <a:off x="13566688" y="6418695"/>
            <a:ext cx="8560785" cy="2576524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Система под вашим собственным брендом — решение под ключ, где Ivideon предоставляет ПО</a:t>
            </a:r>
            <a:r>
              <a:rPr b="0" i="0" lang="ru-RU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брендированную оболочку сервиса. Далее поставщик, оператор или интернет-провайдер, который никогда не занимался видеонаблюдением, сам становится провайдером облачных услуг.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9" name="Google Shape;3599;p24"/>
          <p:cNvSpPr txBox="1"/>
          <p:nvPr/>
        </p:nvSpPr>
        <p:spPr>
          <a:xfrm>
            <a:off x="2256527" y="6418695"/>
            <a:ext cx="8722633" cy="2336458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Система на базе частного облака, развернутого</a:t>
            </a:r>
            <a:r>
              <a:rPr b="0" i="0" lang="ru-RU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ru-RU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ваших серверах в корпоративной сети. Данное решение актуально для государственных организаций, банков и крупных корпораций, у которых есть особые требования и стандарты для обеспечения безопасности хранения и обработки данных!</a:t>
            </a:r>
            <a:endParaRPr/>
          </a:p>
        </p:txBody>
      </p:sp>
      <p:sp>
        <p:nvSpPr>
          <p:cNvPr id="3600" name="Google Shape;3600;p24"/>
          <p:cNvSpPr txBox="1"/>
          <p:nvPr/>
        </p:nvSpPr>
        <p:spPr>
          <a:xfrm>
            <a:off x="2926080" y="9743182"/>
            <a:ext cx="18098914" cy="1477746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4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Проконсультируйтесь с экспертом Ivideon по вопросам получения кастомизированного решения для вашей компании.</a:t>
            </a:r>
            <a:endParaRPr b="0" i="0" sz="4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1" name="Google Shape;3601;p24"/>
          <p:cNvSpPr txBox="1"/>
          <p:nvPr/>
        </p:nvSpPr>
        <p:spPr>
          <a:xfrm>
            <a:off x="5733504" y="1371395"/>
            <a:ext cx="12916998" cy="1426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600"/>
              <a:buFont typeface="Arial"/>
              <a:buNone/>
            </a:pPr>
            <a:r>
              <a:rPr b="1" i="0" lang="ru-RU" sz="8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Для крупных компаний</a:t>
            </a:r>
            <a:endParaRPr b="1" i="0" sz="8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loud-2.png" id="3602" name="Google Shape;360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3840" y="4126885"/>
            <a:ext cx="2190381" cy="21903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ush.png" id="3603" name="Google Shape;360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72591" y="3952075"/>
            <a:ext cx="2540001" cy="254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7" name="Shape 3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_map_PNG28.png" id="3608" name="Google Shape;3608;p25"/>
          <p:cNvPicPr preferRelativeResize="0"/>
          <p:nvPr/>
        </p:nvPicPr>
        <p:blipFill rotWithShape="1">
          <a:blip r:embed="rId3">
            <a:alphaModFix amt="56325"/>
          </a:blip>
          <a:srcRect b="0" l="0" r="0" t="0"/>
          <a:stretch/>
        </p:blipFill>
        <p:spPr>
          <a:xfrm>
            <a:off x="-208254" y="734611"/>
            <a:ext cx="24358609" cy="12807201"/>
          </a:xfrm>
          <a:prstGeom prst="rect">
            <a:avLst/>
          </a:prstGeom>
          <a:noFill/>
          <a:ln>
            <a:noFill/>
          </a:ln>
        </p:spPr>
      </p:pic>
      <p:sp>
        <p:nvSpPr>
          <p:cNvPr id="3609" name="Google Shape;3609;p25"/>
          <p:cNvSpPr txBox="1"/>
          <p:nvPr/>
        </p:nvSpPr>
        <p:spPr>
          <a:xfrm>
            <a:off x="1868349" y="6632440"/>
            <a:ext cx="3968191" cy="2356222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50725" spcFirstLastPara="1" rIns="50725" wrap="square" tIns="507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6192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3610" name="Google Shape;3610;p25"/>
          <p:cNvSpPr txBox="1"/>
          <p:nvPr/>
        </p:nvSpPr>
        <p:spPr>
          <a:xfrm>
            <a:off x="1868349" y="8630285"/>
            <a:ext cx="3968191" cy="704336"/>
          </a:xfrm>
          <a:prstGeom prst="rect">
            <a:avLst/>
          </a:prstGeom>
          <a:noFill/>
          <a:ln>
            <a:noFill/>
          </a:ln>
        </p:spPr>
        <p:txBody>
          <a:bodyPr anchorCtr="0" anchor="t" bIns="86975" lIns="86975" spcFirstLastPara="1" rIns="86975" wrap="square" tIns="869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7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лет развития</a:t>
            </a:r>
            <a:endParaRPr b="0" i="0" sz="37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25"/>
          <p:cNvSpPr txBox="1"/>
          <p:nvPr/>
        </p:nvSpPr>
        <p:spPr>
          <a:xfrm>
            <a:off x="5525191" y="11780656"/>
            <a:ext cx="3875508" cy="704336"/>
          </a:xfrm>
          <a:prstGeom prst="rect">
            <a:avLst/>
          </a:prstGeom>
          <a:noFill/>
          <a:ln>
            <a:noFill/>
          </a:ln>
        </p:spPr>
        <p:txBody>
          <a:bodyPr anchorCtr="0" anchor="t" bIns="86975" lIns="86975" spcFirstLastPara="1" rIns="86975" wrap="square" tIns="869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7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сотрудников</a:t>
            </a:r>
            <a:endParaRPr b="0" i="0" sz="37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25"/>
          <p:cNvSpPr txBox="1"/>
          <p:nvPr/>
        </p:nvSpPr>
        <p:spPr>
          <a:xfrm>
            <a:off x="14094234" y="9782813"/>
            <a:ext cx="3655220" cy="2395194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50725" spcFirstLastPara="1" rIns="50725" wrap="square" tIns="507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6192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2/3</a:t>
            </a:r>
            <a:endParaRPr/>
          </a:p>
        </p:txBody>
      </p:sp>
      <p:sp>
        <p:nvSpPr>
          <p:cNvPr id="3613" name="Google Shape;3613;p25"/>
          <p:cNvSpPr txBox="1"/>
          <p:nvPr/>
        </p:nvSpPr>
        <p:spPr>
          <a:xfrm>
            <a:off x="12301461" y="11733011"/>
            <a:ext cx="7240764" cy="1285603"/>
          </a:xfrm>
          <a:prstGeom prst="rect">
            <a:avLst/>
          </a:prstGeom>
          <a:noFill/>
          <a:ln>
            <a:noFill/>
          </a:ln>
        </p:spPr>
        <p:txBody>
          <a:bodyPr anchorCtr="0" anchor="t" bIns="86975" lIns="86975" spcFirstLastPara="1" rIns="86975" wrap="square" tIns="869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9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рынка облачной видеоаналитики в России</a:t>
            </a:r>
            <a:endParaRPr b="0" i="0" sz="39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25"/>
          <p:cNvSpPr txBox="1"/>
          <p:nvPr/>
        </p:nvSpPr>
        <p:spPr>
          <a:xfrm>
            <a:off x="17647805" y="6632440"/>
            <a:ext cx="4650572" cy="2356222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50725" spcFirstLastPara="1" rIns="50725" wrap="square" tIns="507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6192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/>
          </a:p>
        </p:txBody>
      </p:sp>
      <p:sp>
        <p:nvSpPr>
          <p:cNvPr id="3615" name="Google Shape;3615;p25"/>
          <p:cNvSpPr txBox="1"/>
          <p:nvPr/>
        </p:nvSpPr>
        <p:spPr>
          <a:xfrm>
            <a:off x="17647806" y="8630285"/>
            <a:ext cx="4325323" cy="1755871"/>
          </a:xfrm>
          <a:prstGeom prst="rect">
            <a:avLst/>
          </a:prstGeom>
          <a:noFill/>
          <a:ln>
            <a:noFill/>
          </a:ln>
        </p:spPr>
        <p:txBody>
          <a:bodyPr anchorCtr="0" anchor="t" bIns="86975" lIns="86975" spcFirstLastPara="1" rIns="86975" wrap="square" tIns="869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7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продаж на международном рынке</a:t>
            </a:r>
            <a:endParaRPr b="0" i="0" sz="37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6" name="Google Shape;3616;p25"/>
          <p:cNvSpPr txBox="1"/>
          <p:nvPr/>
        </p:nvSpPr>
        <p:spPr>
          <a:xfrm>
            <a:off x="9123008" y="6632440"/>
            <a:ext cx="5617438" cy="2343918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50725" spcFirstLastPara="1" rIns="50725" wrap="square" tIns="507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6192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5М+  </a:t>
            </a:r>
            <a:endParaRPr/>
          </a:p>
        </p:txBody>
      </p:sp>
      <p:sp>
        <p:nvSpPr>
          <p:cNvPr id="3617" name="Google Shape;3617;p25"/>
          <p:cNvSpPr txBox="1"/>
          <p:nvPr/>
        </p:nvSpPr>
        <p:spPr>
          <a:xfrm>
            <a:off x="9579510" y="8630285"/>
            <a:ext cx="4325323" cy="704336"/>
          </a:xfrm>
          <a:prstGeom prst="rect">
            <a:avLst/>
          </a:prstGeom>
          <a:noFill/>
          <a:ln>
            <a:noFill/>
          </a:ln>
        </p:spPr>
        <p:txBody>
          <a:bodyPr anchorCtr="0" anchor="t" bIns="86975" lIns="86975" spcFirstLastPara="1" rIns="86975" wrap="square" tIns="869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7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пользователей</a:t>
            </a:r>
            <a:endParaRPr b="0" i="0" sz="37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8" name="Google Shape;3618;p25"/>
          <p:cNvSpPr txBox="1"/>
          <p:nvPr/>
        </p:nvSpPr>
        <p:spPr>
          <a:xfrm>
            <a:off x="5172680" y="9809133"/>
            <a:ext cx="5041302" cy="2395194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50725" spcFirstLastPara="1" rIns="50725" wrap="square" tIns="507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6192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200+ </a:t>
            </a:r>
            <a:endParaRPr/>
          </a:p>
        </p:txBody>
      </p:sp>
      <p:pic>
        <p:nvPicPr>
          <p:cNvPr descr="image19.png" id="3619" name="Google Shape;361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0321" y="1512205"/>
            <a:ext cx="9947307" cy="2053937"/>
          </a:xfrm>
          <a:prstGeom prst="rect">
            <a:avLst/>
          </a:prstGeom>
          <a:noFill/>
          <a:ln>
            <a:noFill/>
          </a:ln>
        </p:spPr>
      </p:pic>
      <p:sp>
        <p:nvSpPr>
          <p:cNvPr id="3620" name="Google Shape;3620;p25"/>
          <p:cNvSpPr/>
          <p:nvPr/>
        </p:nvSpPr>
        <p:spPr>
          <a:xfrm>
            <a:off x="6446207" y="3967835"/>
            <a:ext cx="5041302" cy="1305552"/>
          </a:xfrm>
          <a:prstGeom prst="rect">
            <a:avLst/>
          </a:prstGeom>
          <a:gradFill>
            <a:gsLst>
              <a:gs pos="0">
                <a:srgbClr val="76F056"/>
              </a:gs>
              <a:gs pos="57409">
                <a:srgbClr val="0090F2"/>
              </a:gs>
              <a:gs pos="100000">
                <a:srgbClr val="0090F2"/>
              </a:gs>
            </a:gsLst>
            <a:lin ang="14099086" scaled="0"/>
          </a:gradFill>
          <a:ln>
            <a:noFill/>
          </a:ln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99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21" name="Google Shape;3621;p25"/>
          <p:cNvSpPr txBox="1"/>
          <p:nvPr/>
        </p:nvSpPr>
        <p:spPr>
          <a:xfrm>
            <a:off x="6804195" y="3968790"/>
            <a:ext cx="4325324" cy="1303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200" lIns="108200" spcFirstLastPara="1" rIns="108200" wrap="square" tIns="1082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779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сегодня</a:t>
            </a:r>
            <a:endParaRPr b="1" i="0" sz="779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2" name="Google Shape;3622;p25"/>
          <p:cNvSpPr/>
          <p:nvPr/>
        </p:nvSpPr>
        <p:spPr>
          <a:xfrm>
            <a:off x="14107888" y="1032162"/>
            <a:ext cx="7349866" cy="4190180"/>
          </a:xfrm>
          <a:custGeom>
            <a:rect b="b" l="l" r="r" t="t"/>
            <a:pathLst>
              <a:path extrusionOk="0" h="20573" w="20643">
                <a:moveTo>
                  <a:pt x="11173" y="3268"/>
                </a:moveTo>
                <a:cubicBezTo>
                  <a:pt x="11914" y="1556"/>
                  <a:pt x="13220" y="928"/>
                  <a:pt x="14358" y="1735"/>
                </a:cubicBezTo>
                <a:cubicBezTo>
                  <a:pt x="15558" y="2587"/>
                  <a:pt x="16250" y="4795"/>
                  <a:pt x="16016" y="7022"/>
                </a:cubicBezTo>
                <a:cubicBezTo>
                  <a:pt x="18256" y="6276"/>
                  <a:pt x="20381" y="9035"/>
                  <a:pt x="20621" y="12997"/>
                </a:cubicBezTo>
                <a:cubicBezTo>
                  <a:pt x="20869" y="17093"/>
                  <a:pt x="19009" y="20643"/>
                  <a:pt x="16653" y="20570"/>
                </a:cubicBezTo>
                <a:lnTo>
                  <a:pt x="3907" y="20564"/>
                </a:lnTo>
                <a:cubicBezTo>
                  <a:pt x="1205" y="20798"/>
                  <a:pt x="-731" y="16072"/>
                  <a:pt x="266" y="11676"/>
                </a:cubicBezTo>
                <a:cubicBezTo>
                  <a:pt x="658" y="9948"/>
                  <a:pt x="1508" y="8663"/>
                  <a:pt x="2543" y="8236"/>
                </a:cubicBezTo>
                <a:cubicBezTo>
                  <a:pt x="2574" y="4878"/>
                  <a:pt x="3751" y="1878"/>
                  <a:pt x="5531" y="619"/>
                </a:cubicBezTo>
                <a:cubicBezTo>
                  <a:pt x="7539" y="-802"/>
                  <a:pt x="9843" y="280"/>
                  <a:pt x="11173" y="32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270000" rotWithShape="0" dir="5400000" dist="254000">
              <a:srgbClr val="000000">
                <a:alpha val="16078"/>
              </a:srgbClr>
            </a:outerShdw>
          </a:effectLst>
        </p:spPr>
        <p:txBody>
          <a:bodyPr anchorCtr="0" anchor="ctr" bIns="91375" lIns="91425" spcFirstLastPara="1" rIns="9142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9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23" name="Google Shape;3623;p25"/>
          <p:cNvSpPr txBox="1"/>
          <p:nvPr/>
        </p:nvSpPr>
        <p:spPr>
          <a:xfrm>
            <a:off x="14574864" y="3481853"/>
            <a:ext cx="6162088" cy="1131910"/>
          </a:xfrm>
          <a:prstGeom prst="rect">
            <a:avLst/>
          </a:prstGeom>
          <a:noFill/>
          <a:ln>
            <a:noFill/>
          </a:ln>
        </p:spPr>
        <p:txBody>
          <a:bodyPr anchorCtr="0" anchor="t" bIns="50725" lIns="50725" spcFirstLastPara="1" rIns="50725" wrap="square" tIns="507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7396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TADVISER</a:t>
            </a:r>
            <a:endParaRPr b="1" i="0" sz="7396" u="none" cap="none" strike="noStrike">
              <a:solidFill>
                <a:srgbClr val="0090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4" name="Google Shape;3624;p25"/>
          <p:cNvSpPr txBox="1"/>
          <p:nvPr/>
        </p:nvSpPr>
        <p:spPr>
          <a:xfrm>
            <a:off x="15141884" y="1783248"/>
            <a:ext cx="5028049" cy="1755871"/>
          </a:xfrm>
          <a:prstGeom prst="rect">
            <a:avLst/>
          </a:prstGeom>
          <a:noFill/>
          <a:ln>
            <a:noFill/>
          </a:ln>
        </p:spPr>
        <p:txBody>
          <a:bodyPr anchorCtr="0" anchor="t" bIns="86975" lIns="86975" spcFirstLastPara="1" rIns="86975" wrap="square" tIns="869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7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Самое </a:t>
            </a:r>
            <a:endParaRPr b="1" i="0" sz="779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7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удобное облако </a:t>
            </a:r>
            <a:endParaRPr b="1" i="0" sz="779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37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 версии</a:t>
            </a:r>
            <a:endParaRPr b="1" i="0" sz="379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5" name="Google Shape;3625;p25"/>
          <p:cNvSpPr txBox="1"/>
          <p:nvPr/>
        </p:nvSpPr>
        <p:spPr>
          <a:xfrm>
            <a:off x="15141884" y="4432925"/>
            <a:ext cx="5028049" cy="537455"/>
          </a:xfrm>
          <a:prstGeom prst="rect">
            <a:avLst/>
          </a:prstGeom>
          <a:noFill/>
          <a:ln>
            <a:noFill/>
          </a:ln>
        </p:spPr>
        <p:txBody>
          <a:bodyPr anchorCtr="0" anchor="t" bIns="86975" lIns="86975" spcFirstLastPara="1" rIns="86975" wrap="square" tIns="869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5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Февраль 2021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90F2"/>
            </a:gs>
            <a:gs pos="42590">
              <a:srgbClr val="0090F2"/>
            </a:gs>
            <a:gs pos="100000">
              <a:srgbClr val="76F056"/>
            </a:gs>
          </a:gsLst>
          <a:lin ang="16200000" scaled="0"/>
        </a:gradFill>
      </p:bgPr>
    </p:bg>
    <p:spTree>
      <p:nvGrpSpPr>
        <p:cNvPr id="3629" name="Shape 3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ement.png" id="3630" name="Google Shape;363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0677867" y="9553448"/>
            <a:ext cx="819014" cy="737189"/>
          </a:xfrm>
          <a:prstGeom prst="rect">
            <a:avLst/>
          </a:prstGeom>
          <a:noFill/>
          <a:ln>
            <a:noFill/>
          </a:ln>
        </p:spPr>
      </p:pic>
      <p:sp>
        <p:nvSpPr>
          <p:cNvPr id="3631" name="Google Shape;3631;p26"/>
          <p:cNvSpPr txBox="1"/>
          <p:nvPr/>
        </p:nvSpPr>
        <p:spPr>
          <a:xfrm>
            <a:off x="1610496" y="2629641"/>
            <a:ext cx="6502401" cy="1771553"/>
          </a:xfrm>
          <a:prstGeom prst="rect">
            <a:avLst/>
          </a:prstGeom>
          <a:noFill/>
          <a:ln>
            <a:noFill/>
          </a:ln>
        </p:spPr>
        <p:txBody>
          <a:bodyPr anchorCtr="0" anchor="t" bIns="108300" lIns="108300" spcFirstLastPara="1" rIns="108300" wrap="square" tIns="1083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900"/>
              <a:buFont typeface="Arial"/>
              <a:buNone/>
            </a:pPr>
            <a:r>
              <a:rPr b="0" i="0" lang="ru-RU" sz="10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команда</a:t>
            </a:r>
            <a:endParaRPr b="0" i="0" sz="10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2" name="Google Shape;3632;p26"/>
          <p:cNvSpPr txBox="1"/>
          <p:nvPr/>
        </p:nvSpPr>
        <p:spPr>
          <a:xfrm>
            <a:off x="4279142" y="5962348"/>
            <a:ext cx="4052058" cy="1837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Более </a:t>
            </a:r>
            <a:r>
              <a:rPr b="0" i="0" lang="ru-RU" sz="8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сотрудников</a:t>
            </a:r>
            <a:endParaRPr b="0" i="0" sz="40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element.png" id="3633" name="Google Shape;363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753052" y="9530361"/>
            <a:ext cx="819014" cy="737189"/>
          </a:xfrm>
          <a:prstGeom prst="rect">
            <a:avLst/>
          </a:prstGeom>
          <a:noFill/>
          <a:ln>
            <a:noFill/>
          </a:ln>
        </p:spPr>
      </p:pic>
      <p:sp>
        <p:nvSpPr>
          <p:cNvPr id="3634" name="Google Shape;3634;p26"/>
          <p:cNvSpPr txBox="1"/>
          <p:nvPr/>
        </p:nvSpPr>
        <p:spPr>
          <a:xfrm>
            <a:off x="2783827" y="9387323"/>
            <a:ext cx="6313282" cy="2558057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1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Лучшие инженеры</a:t>
            </a:r>
            <a:r>
              <a:rPr b="1" i="0" lang="ru-RU" sz="5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работающие на стыке систем безопасности и IT-технологий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5" name="Google Shape;3635;p26"/>
          <p:cNvSpPr txBox="1"/>
          <p:nvPr/>
        </p:nvSpPr>
        <p:spPr>
          <a:xfrm>
            <a:off x="11708642" y="9387303"/>
            <a:ext cx="11760958" cy="239184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Опыт создания </a:t>
            </a:r>
            <a:r>
              <a:rPr b="1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уникальных решений</a:t>
            </a:r>
            <a:r>
              <a:rPr b="0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вобравших в себя самые передовые технологии безопасности и поддержки высоконагруженных веб-сервисов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 white.png" id="3636" name="Google Shape;363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50529" y="1007898"/>
            <a:ext cx="14312006" cy="29551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am (1).png" id="3637" name="Google Shape;3637;p26"/>
          <p:cNvPicPr preferRelativeResize="0"/>
          <p:nvPr/>
        </p:nvPicPr>
        <p:blipFill rotWithShape="1">
          <a:blip r:embed="rId5">
            <a:alphaModFix/>
          </a:blip>
          <a:srcRect b="13214" l="0" r="0" t="13214"/>
          <a:stretch/>
        </p:blipFill>
        <p:spPr>
          <a:xfrm>
            <a:off x="1918721" y="6122867"/>
            <a:ext cx="2009873" cy="1478628"/>
          </a:xfrm>
          <a:prstGeom prst="rect">
            <a:avLst/>
          </a:prstGeom>
          <a:noFill/>
          <a:ln>
            <a:noFill/>
          </a:ln>
        </p:spPr>
      </p:pic>
      <p:sp>
        <p:nvSpPr>
          <p:cNvPr id="3638" name="Google Shape;3638;p26"/>
          <p:cNvSpPr txBox="1"/>
          <p:nvPr/>
        </p:nvSpPr>
        <p:spPr>
          <a:xfrm>
            <a:off x="13127855" y="6377846"/>
            <a:ext cx="10341745" cy="3222855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Отделения в Москве, Ирвайне (США), Бирмингеме (Великобритания), Санкт-Петербурге, Рязани и Екатеринбурге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t/>
            </a:r>
            <a:endParaRPr b="0" i="0" sz="100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continents.png" id="3639" name="Google Shape;3639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718779" y="6099666"/>
            <a:ext cx="1924691" cy="1924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3" name="Shape 3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4" name="Google Shape;3644;p27"/>
          <p:cNvSpPr/>
          <p:nvPr/>
        </p:nvSpPr>
        <p:spPr>
          <a:xfrm>
            <a:off x="-245228" y="986264"/>
            <a:ext cx="13438208" cy="8406410"/>
          </a:xfrm>
          <a:prstGeom prst="rect">
            <a:avLst/>
          </a:prstGeom>
          <a:gradFill>
            <a:gsLst>
              <a:gs pos="0">
                <a:srgbClr val="0090F2"/>
              </a:gs>
              <a:gs pos="47519">
                <a:srgbClr val="0090F2"/>
              </a:gs>
              <a:gs pos="78349">
                <a:srgbClr val="3BC0A4"/>
              </a:gs>
              <a:gs pos="100000">
                <a:srgbClr val="76F056"/>
              </a:gs>
            </a:gsLst>
            <a:lin ang="10999649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Helvetica Neue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45" name="Google Shape;3645;p27"/>
          <p:cNvSpPr txBox="1"/>
          <p:nvPr/>
        </p:nvSpPr>
        <p:spPr>
          <a:xfrm>
            <a:off x="1362270" y="1535435"/>
            <a:ext cx="11132390" cy="379591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Arial"/>
              <a:buNone/>
            </a:pPr>
            <a:r>
              <a:rPr b="1" i="0" lang="ru-RU" sz="1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Почему работают именно с нами?</a:t>
            </a:r>
            <a:endParaRPr b="1" i="0" sz="10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46" name="Google Shape;3646;p27"/>
          <p:cNvCxnSpPr/>
          <p:nvPr/>
        </p:nvCxnSpPr>
        <p:spPr>
          <a:xfrm>
            <a:off x="1420784" y="5468753"/>
            <a:ext cx="2387535" cy="1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Безымянный-2.png" id="3647" name="Google Shape;364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589110" y="8617720"/>
            <a:ext cx="1579542" cy="14217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48" name="Google Shape;3648;p27"/>
          <p:cNvGrpSpPr/>
          <p:nvPr/>
        </p:nvGrpSpPr>
        <p:grpSpPr>
          <a:xfrm>
            <a:off x="13786337" y="2249034"/>
            <a:ext cx="8839202" cy="9594936"/>
            <a:chOff x="13786338" y="2640108"/>
            <a:chExt cx="8839202" cy="9594936"/>
          </a:xfrm>
        </p:grpSpPr>
        <p:sp>
          <p:nvSpPr>
            <p:cNvPr id="3649" name="Google Shape;3649;p27"/>
            <p:cNvSpPr txBox="1"/>
            <p:nvPr/>
          </p:nvSpPr>
          <p:spPr>
            <a:xfrm>
              <a:off x="13786338" y="2640108"/>
              <a:ext cx="8839202" cy="12105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342900" lvl="0" marL="3429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Noto Sans Symbols"/>
                <a:buChar char="✔"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Вы можете спокойно сконцентрироваться на своем бизнесе, поскольку видеонаблюдение мы полностью берем на себя.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27"/>
            <p:cNvSpPr txBox="1"/>
            <p:nvPr/>
          </p:nvSpPr>
          <p:spPr>
            <a:xfrm>
              <a:off x="13786338" y="4169338"/>
              <a:ext cx="8839202" cy="7673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342900" lvl="0" marL="3429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Noto Sans Symbols"/>
                <a:buChar char="✔"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Вы решите свою задачу за пару кликов, заказав у нас систему видеонаблюдения под ключ.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27"/>
            <p:cNvSpPr txBox="1"/>
            <p:nvPr/>
          </p:nvSpPr>
          <p:spPr>
            <a:xfrm>
              <a:off x="13786338" y="5328770"/>
              <a:ext cx="8839201" cy="12105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342900" lvl="0" marL="3429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80808"/>
                </a:buClr>
                <a:buSzPts val="2400"/>
                <a:buFont typeface="Noto Sans Symbols"/>
                <a:buChar char="✔"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Вы быстро развернете систему видеонаблюдения где угодно, потому что мы поставляем оборудование в любую точку России и мира.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27"/>
            <p:cNvSpPr txBox="1"/>
            <p:nvPr/>
          </p:nvSpPr>
          <p:spPr>
            <a:xfrm>
              <a:off x="13786338" y="6858000"/>
              <a:ext cx="8839201" cy="1579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342900" lvl="0" marL="3429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Noto Sans Symbols"/>
                <a:buChar char="✔"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Вам есть из чего выбирать, ведь наш ассортимент оборудования рассчитан на пользователей с разными запросами и включает в себя более 3000 товаров. Наши камеры работают даже в экстремальных условиях!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27"/>
            <p:cNvSpPr txBox="1"/>
            <p:nvPr/>
          </p:nvSpPr>
          <p:spPr>
            <a:xfrm>
              <a:off x="13786338" y="8756562"/>
              <a:ext cx="8839200" cy="1579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342900" lvl="0" marL="3429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Noto Sans Symbols"/>
                <a:buChar char="✔"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Ivideon предоставляет вам качественный и современный сервис, над которым постоянно работают высококвалифицированные специалисты с более чем 10-летним стажем в области ИТ и видеонаблюдения.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27"/>
            <p:cNvSpPr txBox="1"/>
            <p:nvPr/>
          </p:nvSpPr>
          <p:spPr>
            <a:xfrm>
              <a:off x="13786338" y="10655124"/>
              <a:ext cx="8839202" cy="1579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342900" lvl="0" marL="3429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Noto Sans Symbols"/>
                <a:buChar char="✔"/>
              </a:pPr>
              <a:r>
                <a:rPr b="0" i="0" lang="ru-RU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У нас свыше 5 000 000 зарегистрированных пользователей из более чем 100 стран — только качественный сервис может обеспечить такие показатели. Выбор реальных пользователей — лучшая рекомендация</a:t>
              </a:r>
              <a:r>
                <a:rPr b="0" i="0" lang="ru-RU" sz="2400" u="none" cap="none" strike="noStrike">
                  <a:solidFill>
                    <a:srgbClr val="3E3E3E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5" name="Google Shape;3655;p27"/>
          <p:cNvGrpSpPr/>
          <p:nvPr/>
        </p:nvGrpSpPr>
        <p:grpSpPr>
          <a:xfrm>
            <a:off x="3002990" y="6560372"/>
            <a:ext cx="8651889" cy="5939418"/>
            <a:chOff x="-132725" y="827172"/>
            <a:chExt cx="6171387" cy="4030997"/>
          </a:xfrm>
        </p:grpSpPr>
        <p:sp>
          <p:nvSpPr>
            <p:cNvPr id="3656" name="Google Shape;3656;p27"/>
            <p:cNvSpPr/>
            <p:nvPr/>
          </p:nvSpPr>
          <p:spPr>
            <a:xfrm>
              <a:off x="832054" y="827172"/>
              <a:ext cx="4551773" cy="317540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7" name="Google Shape;3657;p27"/>
            <p:cNvSpPr/>
            <p:nvPr/>
          </p:nvSpPr>
          <p:spPr>
            <a:xfrm>
              <a:off x="-132725" y="2267998"/>
              <a:ext cx="1929559" cy="259017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8" name="Google Shape;3658;p27"/>
            <p:cNvSpPr/>
            <p:nvPr/>
          </p:nvSpPr>
          <p:spPr>
            <a:xfrm>
              <a:off x="4662294" y="1926006"/>
              <a:ext cx="1376368" cy="278524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2" name="Shape 3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3" name="Google Shape;3663;p28"/>
          <p:cNvSpPr txBox="1"/>
          <p:nvPr/>
        </p:nvSpPr>
        <p:spPr>
          <a:xfrm>
            <a:off x="1018216" y="10629389"/>
            <a:ext cx="5001303" cy="12838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Профессиональная команда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4" name="Google Shape;3664;p28"/>
          <p:cNvSpPr txBox="1"/>
          <p:nvPr/>
        </p:nvSpPr>
        <p:spPr>
          <a:xfrm>
            <a:off x="5974788" y="10629389"/>
            <a:ext cx="3761292" cy="2391858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Оперативный монтаж в любой точке России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5" name="Google Shape;3665;p28"/>
          <p:cNvSpPr txBox="1"/>
          <p:nvPr/>
        </p:nvSpPr>
        <p:spPr>
          <a:xfrm>
            <a:off x="10066130" y="10648790"/>
            <a:ext cx="4251740" cy="183786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Быстрая доставка по России и миру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6" name="Google Shape;3666;p28"/>
          <p:cNvSpPr txBox="1"/>
          <p:nvPr/>
        </p:nvSpPr>
        <p:spPr>
          <a:xfrm>
            <a:off x="14356820" y="10648790"/>
            <a:ext cx="4343491" cy="183786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Круглосуточная техническая поддержка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7" name="Google Shape;3667;p28"/>
          <p:cNvSpPr txBox="1"/>
          <p:nvPr/>
        </p:nvSpPr>
        <p:spPr>
          <a:xfrm>
            <a:off x="18842277" y="10648790"/>
            <a:ext cx="4045710" cy="2391858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Гарантия стабильной работы решений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8" name="Google Shape;3668;p28"/>
          <p:cNvSpPr txBox="1"/>
          <p:nvPr/>
        </p:nvSpPr>
        <p:spPr>
          <a:xfrm>
            <a:off x="1638399" y="1248134"/>
            <a:ext cx="21107203" cy="353737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400"/>
              <a:buFont typeface="Arial"/>
              <a:buNone/>
            </a:pPr>
            <a:r>
              <a:rPr b="1" i="0" lang="ru-RU" sz="1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Преимущества работы с Ivideon</a:t>
            </a:r>
            <a:endParaRPr b="1" i="0" sz="1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9" name="Google Shape;3669;p28"/>
          <p:cNvSpPr/>
          <p:nvPr/>
        </p:nvSpPr>
        <p:spPr>
          <a:xfrm>
            <a:off x="1638223" y="6333149"/>
            <a:ext cx="3761292" cy="3761292"/>
          </a:xfrm>
          <a:prstGeom prst="ellipse">
            <a:avLst/>
          </a:prstGeom>
          <a:gradFill>
            <a:gsLst>
              <a:gs pos="0">
                <a:srgbClr val="0090F2"/>
              </a:gs>
              <a:gs pos="21345">
                <a:srgbClr val="0090F2"/>
              </a:gs>
              <a:gs pos="60231">
                <a:srgbClr val="3BC0A4"/>
              </a:gs>
              <a:gs pos="100000">
                <a:srgbClr val="76F056"/>
              </a:gs>
            </a:gsLst>
            <a:lin ang="13157091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70" name="Google Shape;3670;p28"/>
          <p:cNvSpPr/>
          <p:nvPr/>
        </p:nvSpPr>
        <p:spPr>
          <a:xfrm>
            <a:off x="10311354" y="6333149"/>
            <a:ext cx="3761292" cy="3761292"/>
          </a:xfrm>
          <a:prstGeom prst="ellipse">
            <a:avLst/>
          </a:prstGeom>
          <a:gradFill>
            <a:gsLst>
              <a:gs pos="0">
                <a:srgbClr val="0090F2"/>
              </a:gs>
              <a:gs pos="21345">
                <a:srgbClr val="0090F2"/>
              </a:gs>
              <a:gs pos="60231">
                <a:srgbClr val="3BC0A4"/>
              </a:gs>
              <a:gs pos="100000">
                <a:srgbClr val="76F056"/>
              </a:gs>
            </a:gsLst>
            <a:lin ang="13157091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71" name="Google Shape;3671;p28"/>
          <p:cNvSpPr/>
          <p:nvPr/>
        </p:nvSpPr>
        <p:spPr>
          <a:xfrm>
            <a:off x="18984486" y="6333149"/>
            <a:ext cx="3761292" cy="3761292"/>
          </a:xfrm>
          <a:prstGeom prst="ellipse">
            <a:avLst/>
          </a:prstGeom>
          <a:gradFill>
            <a:gsLst>
              <a:gs pos="0">
                <a:srgbClr val="0090F2"/>
              </a:gs>
              <a:gs pos="21345">
                <a:srgbClr val="0090F2"/>
              </a:gs>
              <a:gs pos="60231">
                <a:srgbClr val="3BC0A4"/>
              </a:gs>
              <a:gs pos="100000">
                <a:srgbClr val="76F056"/>
              </a:gs>
            </a:gsLst>
            <a:lin ang="13157091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72" name="Google Shape;3672;p28"/>
          <p:cNvSpPr/>
          <p:nvPr/>
        </p:nvSpPr>
        <p:spPr>
          <a:xfrm>
            <a:off x="14647919" y="6333149"/>
            <a:ext cx="3761293" cy="3761292"/>
          </a:xfrm>
          <a:prstGeom prst="ellipse">
            <a:avLst/>
          </a:prstGeom>
          <a:gradFill>
            <a:gsLst>
              <a:gs pos="0">
                <a:srgbClr val="0090F2"/>
              </a:gs>
              <a:gs pos="21345">
                <a:srgbClr val="0090F2"/>
              </a:gs>
              <a:gs pos="60231">
                <a:srgbClr val="3BC0A4"/>
              </a:gs>
              <a:gs pos="100000">
                <a:srgbClr val="76F056"/>
              </a:gs>
            </a:gsLst>
            <a:lin ang="13157091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001-group.png" id="3673" name="Google Shape;367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2868" y="7197795"/>
            <a:ext cx="2032001" cy="2032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74" name="Google Shape;3674;p28"/>
          <p:cNvGrpSpPr/>
          <p:nvPr/>
        </p:nvGrpSpPr>
        <p:grpSpPr>
          <a:xfrm>
            <a:off x="5974788" y="6333149"/>
            <a:ext cx="3761292" cy="3761292"/>
            <a:chOff x="5774880" y="6333149"/>
            <a:chExt cx="3761292" cy="3761292"/>
          </a:xfrm>
        </p:grpSpPr>
        <p:sp>
          <p:nvSpPr>
            <p:cNvPr id="3675" name="Google Shape;3675;p28"/>
            <p:cNvSpPr/>
            <p:nvPr/>
          </p:nvSpPr>
          <p:spPr>
            <a:xfrm>
              <a:off x="5774880" y="6333149"/>
              <a:ext cx="3761292" cy="3761292"/>
            </a:xfrm>
            <a:prstGeom prst="ellipse">
              <a:avLst/>
            </a:prstGeom>
            <a:gradFill>
              <a:gsLst>
                <a:gs pos="0">
                  <a:srgbClr val="0090F2"/>
                </a:gs>
                <a:gs pos="21345">
                  <a:srgbClr val="0090F2"/>
                </a:gs>
                <a:gs pos="60231">
                  <a:srgbClr val="3BC0A4"/>
                </a:gs>
                <a:gs pos="100000">
                  <a:srgbClr val="76F056"/>
                </a:gs>
              </a:gsLst>
              <a:lin ang="13157091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002-drilling-machine.png" id="3676" name="Google Shape;3676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39526" y="7197795"/>
              <a:ext cx="2032001" cy="20320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003-delivery-truck.png" id="3677" name="Google Shape;3677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76000" y="7197795"/>
            <a:ext cx="2032000" cy="2032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4-24-hours.png" id="3678" name="Google Shape;3678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12566" y="7197795"/>
            <a:ext cx="2032001" cy="2032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5-guarantee.png" id="3679" name="Google Shape;3679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849131" y="7197795"/>
            <a:ext cx="2032001" cy="203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3" name="Shape 3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4" name="Google Shape;3684;p29"/>
          <p:cNvGrpSpPr/>
          <p:nvPr/>
        </p:nvGrpSpPr>
        <p:grpSpPr>
          <a:xfrm>
            <a:off x="3401942" y="4649289"/>
            <a:ext cx="17078076" cy="8111926"/>
            <a:chOff x="0" y="248909"/>
            <a:chExt cx="17078074" cy="8111925"/>
          </a:xfrm>
        </p:grpSpPr>
        <p:pic>
          <p:nvPicPr>
            <p:cNvPr descr="Рисунок 20" id="3685" name="Google Shape;3685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67418" y="248909"/>
              <a:ext cx="2409634" cy="441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23" id="3686" name="Google Shape;3686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7737" y="7243772"/>
              <a:ext cx="2248993" cy="1004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27" id="3687" name="Google Shape;3687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67418" y="1806367"/>
              <a:ext cx="2469875" cy="963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cture 4" id="3688" name="Google Shape;3688;p2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139363" y="1841072"/>
              <a:ext cx="2345090" cy="7769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673;p30" id="3689" name="Google Shape;3689;p2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3865228" y="5825647"/>
              <a:ext cx="3212846" cy="4016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13" id="3690" name="Google Shape;3690;p2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286511" y="3567517"/>
              <a:ext cx="3131144" cy="11272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6" id="3691" name="Google Shape;3691;p29"/>
            <p:cNvPicPr preferRelativeResize="0"/>
            <p:nvPr/>
          </p:nvPicPr>
          <p:blipFill rotWithShape="1">
            <a:blip r:embed="rId9">
              <a:alphaModFix/>
            </a:blip>
            <a:srcRect b="39233" l="0" r="0" t="32304"/>
            <a:stretch/>
          </p:blipFill>
          <p:spPr>
            <a:xfrm>
              <a:off x="6813040" y="7316698"/>
              <a:ext cx="4078080" cy="10441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10" id="3692" name="Google Shape;3692;p29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0" y="5493369"/>
              <a:ext cx="3544469" cy="9253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16" id="3693" name="Google Shape;3693;p29"/>
            <p:cNvPicPr preferRelativeResize="0"/>
            <p:nvPr/>
          </p:nvPicPr>
          <p:blipFill rotWithShape="1">
            <a:blip r:embed="rId11">
              <a:alphaModFix/>
            </a:blip>
            <a:srcRect b="31694" l="0" r="0" t="31695"/>
            <a:stretch/>
          </p:blipFill>
          <p:spPr>
            <a:xfrm>
              <a:off x="6951760" y="5462800"/>
              <a:ext cx="3800644" cy="13912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94" name="Google Shape;3694;p29"/>
          <p:cNvSpPr/>
          <p:nvPr/>
        </p:nvSpPr>
        <p:spPr>
          <a:xfrm>
            <a:off x="-226" y="811780"/>
            <a:ext cx="24384453" cy="2384056"/>
          </a:xfrm>
          <a:prstGeom prst="rect">
            <a:avLst/>
          </a:prstGeom>
          <a:gradFill>
            <a:gsLst>
              <a:gs pos="0">
                <a:srgbClr val="76F056"/>
              </a:gs>
              <a:gs pos="57409">
                <a:srgbClr val="0090F2"/>
              </a:gs>
              <a:gs pos="100000">
                <a:srgbClr val="0090F2"/>
              </a:gs>
            </a:gsLst>
            <a:lin ang="14099086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95" name="Google Shape;3695;p29"/>
          <p:cNvSpPr txBox="1"/>
          <p:nvPr/>
        </p:nvSpPr>
        <p:spPr>
          <a:xfrm>
            <a:off x="61910" y="1028809"/>
            <a:ext cx="24384227" cy="1949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300" lIns="108300" spcFirstLastPara="1" rIns="108300" wrap="square" tIns="1083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0"/>
              <a:buFont typeface="Arial"/>
              <a:buNone/>
            </a:pPr>
            <a:r>
              <a:rPr b="1" i="0" lang="ru-RU" sz="1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Наши клиенты и партнеры</a:t>
            </a:r>
            <a:endParaRPr b="1" i="0" sz="125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6" name="Google Shape;3696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811636" y="4357718"/>
            <a:ext cx="2760728" cy="1013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7" name="Google Shape;3697;p2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815267" y="8239408"/>
            <a:ext cx="2896732" cy="697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8" name="Google Shape;3698;p2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7267172" y="4170105"/>
            <a:ext cx="2985925" cy="1501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9" name="Google Shape;3699;p29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6878058" y="11876329"/>
            <a:ext cx="4078080" cy="5607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Sky\Desktop\Июнь 2020\Iv\Презентации\Номера\0f0aa9f1-0b06-4fe5-960c-5ca04de7904a.png" id="3700" name="Google Shape;3700;p29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6908113" y="7914179"/>
            <a:ext cx="3694730" cy="1131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Sky\Desktop\Июнь 2020\Iv\Презентации\Номера\logo_438.png" id="3701" name="Google Shape;3701;p2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1292635" y="5770385"/>
            <a:ext cx="1798729" cy="1798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2" name="Shape 3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" name="Google Shape;3113;p3"/>
          <p:cNvSpPr/>
          <p:nvPr/>
        </p:nvSpPr>
        <p:spPr>
          <a:xfrm>
            <a:off x="568256" y="2790883"/>
            <a:ext cx="12760963" cy="11052300"/>
          </a:xfrm>
          <a:prstGeom prst="rect">
            <a:avLst/>
          </a:prstGeom>
          <a:gradFill>
            <a:gsLst>
              <a:gs pos="0">
                <a:srgbClr val="0090F2"/>
              </a:gs>
              <a:gs pos="42590">
                <a:srgbClr val="0090F2"/>
              </a:gs>
              <a:gs pos="100000">
                <a:srgbClr val="76F056"/>
              </a:gs>
            </a:gsLst>
            <a:lin ang="16200000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4" name="Google Shape;3114;p3"/>
          <p:cNvSpPr txBox="1"/>
          <p:nvPr/>
        </p:nvSpPr>
        <p:spPr>
          <a:xfrm>
            <a:off x="14567806" y="3618830"/>
            <a:ext cx="7526079" cy="268478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97E5"/>
              </a:buClr>
              <a:buSzPts val="4500"/>
              <a:buFont typeface="Arial"/>
              <a:buNone/>
            </a:pPr>
            <a:r>
              <a:rPr b="1" i="0" lang="ru-RU" sz="4500" u="none" cap="none" strike="noStrike">
                <a:solidFill>
                  <a:srgbClr val="1997E5"/>
                </a:solidFill>
                <a:latin typeface="Arial"/>
                <a:ea typeface="Arial"/>
                <a:cs typeface="Arial"/>
                <a:sym typeface="Arial"/>
              </a:rPr>
              <a:t>Удобство и сокращение затрат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 можете объединить в единую систему любое число территориально распределенных камер.</a:t>
            </a:r>
            <a:endParaRPr b="0" i="0" sz="2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5" name="Google Shape;3115;p3"/>
          <p:cNvSpPr txBox="1"/>
          <p:nvPr/>
        </p:nvSpPr>
        <p:spPr>
          <a:xfrm>
            <a:off x="14478156" y="6408451"/>
            <a:ext cx="8706300" cy="2065086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97E5"/>
              </a:buClr>
              <a:buSzPts val="4500"/>
              <a:buFont typeface="Arial"/>
              <a:buNone/>
            </a:pPr>
            <a:r>
              <a:rPr b="1" i="0" lang="ru-RU" sz="4500" u="none" cap="none" strike="noStrike">
                <a:solidFill>
                  <a:srgbClr val="1997E5"/>
                </a:solidFill>
                <a:latin typeface="Arial"/>
                <a:ea typeface="Arial"/>
                <a:cs typeface="Arial"/>
                <a:sym typeface="Arial"/>
              </a:rPr>
              <a:t>Комфорт и безопасность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 можете с легкостью управлять доступом к видеозаписям и камерам с помощью гибкого механизма предоставления прав.</a:t>
            </a:r>
            <a:endParaRPr b="0" i="0" sz="2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6" name="Google Shape;3116;p3"/>
          <p:cNvSpPr txBox="1"/>
          <p:nvPr/>
        </p:nvSpPr>
        <p:spPr>
          <a:xfrm>
            <a:off x="14567808" y="8592095"/>
            <a:ext cx="8868703" cy="2065086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97E5"/>
              </a:buClr>
              <a:buSzPts val="4500"/>
              <a:buFont typeface="Arial"/>
              <a:buNone/>
            </a:pPr>
            <a:r>
              <a:rPr b="1" i="0" lang="ru-RU" sz="4500" u="none" cap="none" strike="noStrike">
                <a:solidFill>
                  <a:srgbClr val="1997E5"/>
                </a:solidFill>
                <a:latin typeface="Arial"/>
                <a:ea typeface="Arial"/>
                <a:cs typeface="Arial"/>
                <a:sym typeface="Arial"/>
              </a:rPr>
              <a:t>Спокойствие и уверенность 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Видеозаписи передаются по зашифрованному каналу связи и хранятся в географически распределенных дата-центрах.</a:t>
            </a:r>
            <a:endParaRPr b="0" i="0" sz="2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7" name="Google Shape;3117;p3"/>
          <p:cNvSpPr txBox="1"/>
          <p:nvPr/>
        </p:nvSpPr>
        <p:spPr>
          <a:xfrm>
            <a:off x="14567808" y="10549025"/>
            <a:ext cx="8191162" cy="2300551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97E5"/>
              </a:buClr>
              <a:buSzPts val="4500"/>
              <a:buFont typeface="Arial"/>
              <a:buNone/>
            </a:pPr>
            <a:r>
              <a:rPr b="1" i="0" lang="ru-RU" sz="4500" u="none" cap="none" strike="noStrike">
                <a:solidFill>
                  <a:srgbClr val="1997E5"/>
                </a:solidFill>
                <a:latin typeface="Arial"/>
                <a:ea typeface="Arial"/>
                <a:cs typeface="Arial"/>
                <a:sym typeface="Arial"/>
              </a:rPr>
              <a:t>Повышение лояльности клиентов и рост прибыли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Использование видеоаналитики способствует развитию бизнеса.</a:t>
            </a:r>
            <a:endParaRPr b="0" i="0" sz="2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8" name="Google Shape;3118;p3"/>
          <p:cNvSpPr txBox="1"/>
          <p:nvPr/>
        </p:nvSpPr>
        <p:spPr>
          <a:xfrm>
            <a:off x="1625030" y="7887290"/>
            <a:ext cx="10896652" cy="3925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9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Преимущества облачного видеонаблюдения</a:t>
            </a:r>
            <a:endParaRPr b="0" i="0" sz="2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pngwing.com (2).png" id="3119" name="Google Shape;3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154397" y="-1490195"/>
            <a:ext cx="10259193" cy="103019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120" name="Google Shape;312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9672108" y="1756650"/>
            <a:ext cx="2368479" cy="213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21" name="Google Shape;3121;p3"/>
          <p:cNvSpPr txBox="1"/>
          <p:nvPr/>
        </p:nvSpPr>
        <p:spPr>
          <a:xfrm>
            <a:off x="14567808" y="605085"/>
            <a:ext cx="7526079" cy="2688350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97E5"/>
              </a:buClr>
              <a:buSzPts val="4500"/>
              <a:buFont typeface="Arial"/>
              <a:buNone/>
            </a:pPr>
            <a:r>
              <a:rPr b="1" i="0" lang="ru-RU" sz="4500" u="none" cap="none" strike="noStrike">
                <a:solidFill>
                  <a:srgbClr val="1997E5"/>
                </a:solidFill>
                <a:latin typeface="Arial"/>
                <a:ea typeface="Arial"/>
                <a:cs typeface="Arial"/>
                <a:sym typeface="Arial"/>
              </a:rPr>
              <a:t>Экономия времени и контроль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Управлять системой видеонаблюдения можно с помощью любого устройства, подключенного к интернету.</a:t>
            </a:r>
            <a:endParaRPr b="0" i="0" sz="2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90F3"/>
            </a:gs>
            <a:gs pos="100000">
              <a:srgbClr val="76F056"/>
            </a:gs>
          </a:gsLst>
          <a:lin ang="0" scaled="0"/>
        </a:gradFill>
      </p:bgPr>
    </p:bg>
    <p:spTree>
      <p:nvGrpSpPr>
        <p:cNvPr id="3705" name="Shape 3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" name="Google Shape;3706;p30"/>
          <p:cNvSpPr txBox="1"/>
          <p:nvPr/>
        </p:nvSpPr>
        <p:spPr>
          <a:xfrm>
            <a:off x="1523439" y="5638022"/>
            <a:ext cx="15907064" cy="714955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Обратитесь к нашим специалистам для выбора подходящего решения:</a:t>
            </a:r>
            <a:br>
              <a:rPr b="0" i="0" lang="ru-RU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0" i="0" lang="ru-RU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Email: contact@ivideon.com</a:t>
            </a:r>
            <a:endParaRPr/>
          </a:p>
          <a:p>
            <a:pPr indent="3175" lvl="0" marL="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i="0" lang="ru-RU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Телефон: +7 (495) 545 49 27</a:t>
            </a:r>
            <a:endParaRPr/>
          </a:p>
          <a:p>
            <a:pPr indent="3175" lvl="0" marL="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5E5E5E"/>
              </a:buClr>
              <a:buSzPts val="2000"/>
              <a:buFont typeface="Helvetica Neue"/>
              <a:buNone/>
            </a:pPr>
            <a:r>
              <a:t/>
            </a:r>
            <a:endParaRPr b="0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3175" lvl="0" marL="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i="0" lang="ru-RU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www.ivideon.com</a:t>
            </a:r>
            <a:endParaRPr b="0" i="0" sz="6000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hlinkClick r:id="rId3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3175" lvl="0" marL="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5E5E5E"/>
              </a:buClr>
              <a:buSzPts val="20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707" name="Google Shape;3707;p30"/>
          <p:cNvGrpSpPr/>
          <p:nvPr/>
        </p:nvGrpSpPr>
        <p:grpSpPr>
          <a:xfrm>
            <a:off x="17430503" y="8784467"/>
            <a:ext cx="6251929" cy="4080070"/>
            <a:chOff x="0" y="0"/>
            <a:chExt cx="6251928" cy="4080069"/>
          </a:xfrm>
        </p:grpSpPr>
        <p:pic>
          <p:nvPicPr>
            <p:cNvPr descr="element.png" id="3708" name="Google Shape;3708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18983" y="0"/>
              <a:ext cx="4532945" cy="40800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Рисунок 7" id="3709" name="Google Shape;3709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588276"/>
              <a:ext cx="5015163" cy="29035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10" name="Google Shape;3710;p30"/>
          <p:cNvSpPr txBox="1"/>
          <p:nvPr/>
        </p:nvSpPr>
        <p:spPr>
          <a:xfrm>
            <a:off x="1604034" y="918781"/>
            <a:ext cx="22078398" cy="471924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ru-RU" sz="10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Сервис Ivideon поможет повысить эффективность вашего бизнеса!</a:t>
            </a:r>
            <a:br>
              <a:rPr b="0" i="0" lang="ru-RU" sz="10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34"/>
        </a:solidFill>
      </p:bgPr>
    </p:bg>
    <p:spTree>
      <p:nvGrpSpPr>
        <p:cNvPr id="3125" name="Shape 3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6" name="Google Shape;3126;p4"/>
          <p:cNvSpPr/>
          <p:nvPr/>
        </p:nvSpPr>
        <p:spPr>
          <a:xfrm>
            <a:off x="0" y="6858000"/>
            <a:ext cx="24384001" cy="6858000"/>
          </a:xfrm>
          <a:prstGeom prst="rect">
            <a:avLst/>
          </a:prstGeom>
          <a:gradFill>
            <a:gsLst>
              <a:gs pos="0">
                <a:srgbClr val="0090F2"/>
              </a:gs>
              <a:gs pos="51855">
                <a:srgbClr val="0090F2"/>
              </a:gs>
              <a:gs pos="100000">
                <a:srgbClr val="76F056"/>
              </a:gs>
            </a:gsLst>
            <a:lin ang="12394858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27" name="Google Shape;3127;p4"/>
          <p:cNvSpPr txBox="1"/>
          <p:nvPr/>
        </p:nvSpPr>
        <p:spPr>
          <a:xfrm>
            <a:off x="13625366" y="3760353"/>
            <a:ext cx="1253982" cy="456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NVR</a:t>
            </a:r>
            <a:endParaRPr/>
          </a:p>
        </p:txBody>
      </p:sp>
      <p:sp>
        <p:nvSpPr>
          <p:cNvPr id="3128" name="Google Shape;3128;p4"/>
          <p:cNvSpPr txBox="1"/>
          <p:nvPr/>
        </p:nvSpPr>
        <p:spPr>
          <a:xfrm>
            <a:off x="743973" y="2093546"/>
            <a:ext cx="4993355" cy="19492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Arial"/>
              <a:buNone/>
            </a:pPr>
            <a:r>
              <a:rPr b="1" i="0" lang="ru-RU" sz="1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БЫЛО</a:t>
            </a:r>
            <a:endParaRPr b="1" i="0" sz="1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9" name="Google Shape;3129;p4"/>
          <p:cNvSpPr txBox="1"/>
          <p:nvPr/>
        </p:nvSpPr>
        <p:spPr>
          <a:xfrm>
            <a:off x="6169200" y="1973468"/>
            <a:ext cx="4918579" cy="2502658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</a:pPr>
            <a:r>
              <a:rPr b="0" i="0" lang="ru-RU" sz="4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Пассивное видеонаблюдение, требующее контроля</a:t>
            </a:r>
            <a:endParaRPr b="0" i="0" sz="4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0" name="Google Shape;3130;p4"/>
          <p:cNvSpPr txBox="1"/>
          <p:nvPr/>
        </p:nvSpPr>
        <p:spPr>
          <a:xfrm>
            <a:off x="11157959" y="3673269"/>
            <a:ext cx="1548038" cy="668309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камера</a:t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1" name="Google Shape;3131;p4"/>
          <p:cNvSpPr txBox="1"/>
          <p:nvPr/>
        </p:nvSpPr>
        <p:spPr>
          <a:xfrm>
            <a:off x="15807994" y="3673269"/>
            <a:ext cx="1509566" cy="668309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сервер</a:t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2" name="Google Shape;3132;p4"/>
          <p:cNvSpPr txBox="1"/>
          <p:nvPr/>
        </p:nvSpPr>
        <p:spPr>
          <a:xfrm>
            <a:off x="18234213" y="3673269"/>
            <a:ext cx="1951994" cy="668309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оператор</a:t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3" name="Google Shape;3133;p4"/>
          <p:cNvSpPr txBox="1"/>
          <p:nvPr/>
        </p:nvSpPr>
        <p:spPr>
          <a:xfrm>
            <a:off x="20992527" y="3673269"/>
            <a:ext cx="2806395" cy="668309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пользователь</a:t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4" name="Google Shape;3134;p4"/>
          <p:cNvSpPr txBox="1"/>
          <p:nvPr/>
        </p:nvSpPr>
        <p:spPr>
          <a:xfrm>
            <a:off x="718807" y="9677717"/>
            <a:ext cx="5541582" cy="19492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Arial"/>
              <a:buNone/>
            </a:pPr>
            <a:r>
              <a:rPr b="1" i="0" lang="ru-RU" sz="1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СТАЛО</a:t>
            </a:r>
            <a:endParaRPr b="1" i="0" sz="1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5" name="Google Shape;3135;p4"/>
          <p:cNvSpPr txBox="1"/>
          <p:nvPr/>
        </p:nvSpPr>
        <p:spPr>
          <a:xfrm>
            <a:off x="12063971" y="11972528"/>
            <a:ext cx="184075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камера</a:t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6" name="Google Shape;3136;p4"/>
          <p:cNvSpPr txBox="1"/>
          <p:nvPr/>
        </p:nvSpPr>
        <p:spPr>
          <a:xfrm>
            <a:off x="6614600" y="9258666"/>
            <a:ext cx="5105227" cy="3084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</a:pPr>
            <a:r>
              <a:rPr b="0" i="0" lang="ru-RU" sz="4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Активное видеонаблюдение, сообщающее пользователю о важных событиях</a:t>
            </a:r>
            <a:endParaRPr b="0" i="0" sz="4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7" name="Google Shape;3137;p4"/>
          <p:cNvSpPr txBox="1"/>
          <p:nvPr/>
        </p:nvSpPr>
        <p:spPr>
          <a:xfrm>
            <a:off x="15210798" y="11885444"/>
            <a:ext cx="2839738" cy="668309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облако Ivideon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38" name="Google Shape;3138;p4"/>
          <p:cNvSpPr txBox="1"/>
          <p:nvPr/>
        </p:nvSpPr>
        <p:spPr>
          <a:xfrm>
            <a:off x="19119131" y="11885444"/>
            <a:ext cx="2806395" cy="668309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пользователь</a:t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9" name="Google Shape;3139;p4"/>
          <p:cNvSpPr/>
          <p:nvPr/>
        </p:nvSpPr>
        <p:spPr>
          <a:xfrm>
            <a:off x="11295068" y="2901007"/>
            <a:ext cx="1273896" cy="568536"/>
          </a:xfrm>
          <a:custGeom>
            <a:rect b="b" l="l" r="r" t="t"/>
            <a:pathLst>
              <a:path extrusionOk="0" h="21582" w="21593">
                <a:moveTo>
                  <a:pt x="13002" y="20576"/>
                </a:moveTo>
                <a:lnTo>
                  <a:pt x="20612" y="13584"/>
                </a:lnTo>
                <a:cubicBezTo>
                  <a:pt x="20907" y="13322"/>
                  <a:pt x="21158" y="12857"/>
                  <a:pt x="21329" y="12256"/>
                </a:cubicBezTo>
                <a:cubicBezTo>
                  <a:pt x="21498" y="11661"/>
                  <a:pt x="21579" y="10962"/>
                  <a:pt x="21562" y="10257"/>
                </a:cubicBezTo>
                <a:lnTo>
                  <a:pt x="21593" y="5643"/>
                </a:lnTo>
                <a:cubicBezTo>
                  <a:pt x="21580" y="4990"/>
                  <a:pt x="21460" y="4371"/>
                  <a:pt x="21256" y="3904"/>
                </a:cubicBezTo>
                <a:cubicBezTo>
                  <a:pt x="21082" y="3507"/>
                  <a:pt x="20856" y="3243"/>
                  <a:pt x="20611" y="3150"/>
                </a:cubicBezTo>
                <a:lnTo>
                  <a:pt x="10824" y="0"/>
                </a:lnTo>
                <a:lnTo>
                  <a:pt x="834" y="3405"/>
                </a:lnTo>
                <a:cubicBezTo>
                  <a:pt x="542" y="3669"/>
                  <a:pt x="302" y="4163"/>
                  <a:pt x="160" y="4794"/>
                </a:cubicBezTo>
                <a:cubicBezTo>
                  <a:pt x="51" y="5279"/>
                  <a:pt x="5" y="5824"/>
                  <a:pt x="28" y="6365"/>
                </a:cubicBezTo>
                <a:lnTo>
                  <a:pt x="1" y="10136"/>
                </a:lnTo>
                <a:cubicBezTo>
                  <a:pt x="-7" y="10854"/>
                  <a:pt x="80" y="11560"/>
                  <a:pt x="251" y="12167"/>
                </a:cubicBezTo>
                <a:cubicBezTo>
                  <a:pt x="427" y="12791"/>
                  <a:pt x="683" y="13281"/>
                  <a:pt x="985" y="13572"/>
                </a:cubicBezTo>
                <a:lnTo>
                  <a:pt x="8736" y="20747"/>
                </a:lnTo>
                <a:cubicBezTo>
                  <a:pt x="9408" y="21317"/>
                  <a:pt x="10123" y="21600"/>
                  <a:pt x="10842" y="21581"/>
                </a:cubicBezTo>
                <a:cubicBezTo>
                  <a:pt x="11585" y="21561"/>
                  <a:pt x="12318" y="21220"/>
                  <a:pt x="13002" y="20576"/>
                </a:cubicBezTo>
                <a:close/>
              </a:path>
            </a:pathLst>
          </a:cu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0" name="Google Shape;3140;p4"/>
          <p:cNvSpPr/>
          <p:nvPr/>
        </p:nvSpPr>
        <p:spPr>
          <a:xfrm>
            <a:off x="11328051" y="2993861"/>
            <a:ext cx="1204633" cy="230936"/>
          </a:xfrm>
          <a:custGeom>
            <a:rect b="b" l="l" r="r" t="t"/>
            <a:pathLst>
              <a:path extrusionOk="0" h="21567" w="21600">
                <a:moveTo>
                  <a:pt x="21600" y="0"/>
                </a:moveTo>
                <a:cubicBezTo>
                  <a:pt x="21497" y="1047"/>
                  <a:pt x="21370" y="2022"/>
                  <a:pt x="21220" y="2902"/>
                </a:cubicBezTo>
                <a:cubicBezTo>
                  <a:pt x="20964" y="4412"/>
                  <a:pt x="20647" y="5615"/>
                  <a:pt x="20293" y="6431"/>
                </a:cubicBezTo>
                <a:cubicBezTo>
                  <a:pt x="18883" y="9981"/>
                  <a:pt x="17428" y="13018"/>
                  <a:pt x="15938" y="15518"/>
                </a:cubicBezTo>
                <a:cubicBezTo>
                  <a:pt x="14941" y="17191"/>
                  <a:pt x="13929" y="18621"/>
                  <a:pt x="12907" y="19804"/>
                </a:cubicBezTo>
                <a:cubicBezTo>
                  <a:pt x="12254" y="20937"/>
                  <a:pt x="11570" y="21531"/>
                  <a:pt x="10882" y="21565"/>
                </a:cubicBezTo>
                <a:cubicBezTo>
                  <a:pt x="10196" y="21600"/>
                  <a:pt x="9513" y="21079"/>
                  <a:pt x="8858" y="20022"/>
                </a:cubicBezTo>
                <a:cubicBezTo>
                  <a:pt x="8096" y="19122"/>
                  <a:pt x="7339" y="18105"/>
                  <a:pt x="6588" y="16972"/>
                </a:cubicBezTo>
                <a:cubicBezTo>
                  <a:pt x="4773" y="14236"/>
                  <a:pt x="2999" y="10830"/>
                  <a:pt x="1277" y="6781"/>
                </a:cubicBezTo>
                <a:cubicBezTo>
                  <a:pt x="1083" y="6275"/>
                  <a:pt x="894" y="5724"/>
                  <a:pt x="712" y="5132"/>
                </a:cubicBezTo>
                <a:cubicBezTo>
                  <a:pt x="551" y="4608"/>
                  <a:pt x="392" y="4043"/>
                  <a:pt x="264" y="3292"/>
                </a:cubicBezTo>
                <a:cubicBezTo>
                  <a:pt x="134" y="2532"/>
                  <a:pt x="44" y="1615"/>
                  <a:pt x="0" y="626"/>
                </a:cubicBezTo>
              </a:path>
            </a:pathLst>
          </a:cu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1" name="Google Shape;3141;p4"/>
          <p:cNvSpPr/>
          <p:nvPr/>
        </p:nvSpPr>
        <p:spPr>
          <a:xfrm>
            <a:off x="11361678" y="1945542"/>
            <a:ext cx="1144023" cy="1144023"/>
          </a:xfrm>
          <a:prstGeom prst="ellipse">
            <a:avLst/>
          </a:prstGeom>
          <a:solidFill>
            <a:srgbClr val="212934"/>
          </a:solidFill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2" name="Google Shape;3142;p4"/>
          <p:cNvSpPr/>
          <p:nvPr/>
        </p:nvSpPr>
        <p:spPr>
          <a:xfrm>
            <a:off x="11665280" y="2249144"/>
            <a:ext cx="536818" cy="536819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3" name="Google Shape;3143;p4"/>
          <p:cNvSpPr/>
          <p:nvPr/>
        </p:nvSpPr>
        <p:spPr>
          <a:xfrm>
            <a:off x="11861937" y="2445801"/>
            <a:ext cx="143506" cy="143506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144" name="Google Shape;3144;p4"/>
          <p:cNvGrpSpPr/>
          <p:nvPr/>
        </p:nvGrpSpPr>
        <p:grpSpPr>
          <a:xfrm>
            <a:off x="12230671" y="9806347"/>
            <a:ext cx="1507446" cy="1803402"/>
            <a:chOff x="44" y="0"/>
            <a:chExt cx="1507444" cy="1803401"/>
          </a:xfrm>
        </p:grpSpPr>
        <p:sp>
          <p:nvSpPr>
            <p:cNvPr id="3145" name="Google Shape;3145;p4"/>
            <p:cNvSpPr/>
            <p:nvPr/>
          </p:nvSpPr>
          <p:spPr>
            <a:xfrm>
              <a:off x="44" y="1130633"/>
              <a:ext cx="1507444" cy="672768"/>
            </a:xfrm>
            <a:custGeom>
              <a:rect b="b" l="l" r="r" t="t"/>
              <a:pathLst>
                <a:path extrusionOk="0" h="21582" w="21593">
                  <a:moveTo>
                    <a:pt x="13002" y="20576"/>
                  </a:moveTo>
                  <a:lnTo>
                    <a:pt x="20612" y="13584"/>
                  </a:lnTo>
                  <a:cubicBezTo>
                    <a:pt x="20907" y="13322"/>
                    <a:pt x="21158" y="12857"/>
                    <a:pt x="21329" y="12256"/>
                  </a:cubicBezTo>
                  <a:cubicBezTo>
                    <a:pt x="21498" y="11661"/>
                    <a:pt x="21579" y="10962"/>
                    <a:pt x="21562" y="10257"/>
                  </a:cubicBezTo>
                  <a:lnTo>
                    <a:pt x="21593" y="5643"/>
                  </a:lnTo>
                  <a:cubicBezTo>
                    <a:pt x="21580" y="4990"/>
                    <a:pt x="21460" y="4371"/>
                    <a:pt x="21256" y="3904"/>
                  </a:cubicBezTo>
                  <a:cubicBezTo>
                    <a:pt x="21082" y="3507"/>
                    <a:pt x="20856" y="3243"/>
                    <a:pt x="20611" y="3150"/>
                  </a:cubicBezTo>
                  <a:lnTo>
                    <a:pt x="10824" y="0"/>
                  </a:lnTo>
                  <a:lnTo>
                    <a:pt x="834" y="3405"/>
                  </a:lnTo>
                  <a:cubicBezTo>
                    <a:pt x="542" y="3669"/>
                    <a:pt x="302" y="4163"/>
                    <a:pt x="160" y="4794"/>
                  </a:cubicBezTo>
                  <a:cubicBezTo>
                    <a:pt x="51" y="5279"/>
                    <a:pt x="5" y="5824"/>
                    <a:pt x="28" y="6365"/>
                  </a:cubicBezTo>
                  <a:lnTo>
                    <a:pt x="1" y="10136"/>
                  </a:lnTo>
                  <a:cubicBezTo>
                    <a:pt x="-7" y="10854"/>
                    <a:pt x="80" y="11560"/>
                    <a:pt x="251" y="12167"/>
                  </a:cubicBezTo>
                  <a:cubicBezTo>
                    <a:pt x="427" y="12791"/>
                    <a:pt x="683" y="13281"/>
                    <a:pt x="985" y="13572"/>
                  </a:cubicBezTo>
                  <a:lnTo>
                    <a:pt x="8736" y="20747"/>
                  </a:lnTo>
                  <a:cubicBezTo>
                    <a:pt x="9408" y="21317"/>
                    <a:pt x="10123" y="21600"/>
                    <a:pt x="10842" y="21581"/>
                  </a:cubicBezTo>
                  <a:cubicBezTo>
                    <a:pt x="11585" y="21561"/>
                    <a:pt x="12318" y="21220"/>
                    <a:pt x="13002" y="20576"/>
                  </a:cubicBezTo>
                  <a:close/>
                </a:path>
              </a:pathLst>
            </a:custGeom>
            <a:noFill/>
            <a:ln cap="flat" cmpd="sng" w="50800">
              <a:solidFill>
                <a:srgbClr val="FFFF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46" name="Google Shape;3146;p4"/>
            <p:cNvSpPr/>
            <p:nvPr/>
          </p:nvSpPr>
          <p:spPr>
            <a:xfrm>
              <a:off x="39074" y="1240510"/>
              <a:ext cx="1425483" cy="273274"/>
            </a:xfrm>
            <a:custGeom>
              <a:rect b="b" l="l" r="r" t="t"/>
              <a:pathLst>
                <a:path extrusionOk="0" h="21567" w="21600">
                  <a:moveTo>
                    <a:pt x="21600" y="0"/>
                  </a:moveTo>
                  <a:cubicBezTo>
                    <a:pt x="21497" y="1047"/>
                    <a:pt x="21370" y="2022"/>
                    <a:pt x="21220" y="2902"/>
                  </a:cubicBezTo>
                  <a:cubicBezTo>
                    <a:pt x="20964" y="4412"/>
                    <a:pt x="20647" y="5615"/>
                    <a:pt x="20293" y="6431"/>
                  </a:cubicBezTo>
                  <a:cubicBezTo>
                    <a:pt x="18883" y="9981"/>
                    <a:pt x="17428" y="13018"/>
                    <a:pt x="15938" y="15518"/>
                  </a:cubicBezTo>
                  <a:cubicBezTo>
                    <a:pt x="14941" y="17191"/>
                    <a:pt x="13929" y="18621"/>
                    <a:pt x="12907" y="19804"/>
                  </a:cubicBezTo>
                  <a:cubicBezTo>
                    <a:pt x="12254" y="20937"/>
                    <a:pt x="11570" y="21531"/>
                    <a:pt x="10882" y="21565"/>
                  </a:cubicBezTo>
                  <a:cubicBezTo>
                    <a:pt x="10196" y="21600"/>
                    <a:pt x="9513" y="21079"/>
                    <a:pt x="8858" y="20022"/>
                  </a:cubicBezTo>
                  <a:cubicBezTo>
                    <a:pt x="8096" y="19122"/>
                    <a:pt x="7339" y="18105"/>
                    <a:pt x="6588" y="16972"/>
                  </a:cubicBezTo>
                  <a:cubicBezTo>
                    <a:pt x="4773" y="14236"/>
                    <a:pt x="2999" y="10830"/>
                    <a:pt x="1277" y="6781"/>
                  </a:cubicBezTo>
                  <a:cubicBezTo>
                    <a:pt x="1083" y="6275"/>
                    <a:pt x="894" y="5724"/>
                    <a:pt x="712" y="5132"/>
                  </a:cubicBezTo>
                  <a:cubicBezTo>
                    <a:pt x="551" y="4608"/>
                    <a:pt x="392" y="4043"/>
                    <a:pt x="264" y="3292"/>
                  </a:cubicBezTo>
                  <a:cubicBezTo>
                    <a:pt x="134" y="2532"/>
                    <a:pt x="44" y="1615"/>
                    <a:pt x="0" y="626"/>
                  </a:cubicBezTo>
                </a:path>
              </a:pathLst>
            </a:custGeom>
            <a:noFill/>
            <a:ln cap="flat" cmpd="sng" w="50800">
              <a:solidFill>
                <a:srgbClr val="FFFF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5E5E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47" name="Google Shape;3147;p4"/>
            <p:cNvSpPr/>
            <p:nvPr/>
          </p:nvSpPr>
          <p:spPr>
            <a:xfrm>
              <a:off x="78866" y="0"/>
              <a:ext cx="1353760" cy="1353760"/>
            </a:xfrm>
            <a:prstGeom prst="ellipse">
              <a:avLst/>
            </a:prstGeom>
            <a:solidFill>
              <a:srgbClr val="0090F2"/>
            </a:solidFill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48" name="Google Shape;3148;p4"/>
            <p:cNvSpPr/>
            <p:nvPr/>
          </p:nvSpPr>
          <p:spPr>
            <a:xfrm>
              <a:off x="438127" y="359263"/>
              <a:ext cx="635235" cy="635234"/>
            </a:xfrm>
            <a:prstGeom prst="ellipse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49" name="Google Shape;3149;p4"/>
            <p:cNvSpPr/>
            <p:nvPr/>
          </p:nvSpPr>
          <p:spPr>
            <a:xfrm>
              <a:off x="670838" y="591973"/>
              <a:ext cx="169816" cy="169815"/>
            </a:xfrm>
            <a:prstGeom prst="ellipse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150" name="Google Shape;3150;p4"/>
          <p:cNvSpPr/>
          <p:nvPr/>
        </p:nvSpPr>
        <p:spPr>
          <a:xfrm>
            <a:off x="13856623" y="1945542"/>
            <a:ext cx="791468" cy="1524001"/>
          </a:xfrm>
          <a:custGeom>
            <a:rect b="b" l="l" r="r" t="t"/>
            <a:pathLst>
              <a:path extrusionOk="0" h="21579" w="21365">
                <a:moveTo>
                  <a:pt x="29" y="21571"/>
                </a:moveTo>
                <a:lnTo>
                  <a:pt x="21347" y="21579"/>
                </a:lnTo>
                <a:cubicBezTo>
                  <a:pt x="21463" y="20960"/>
                  <a:pt x="21027" y="20347"/>
                  <a:pt x="20165" y="19920"/>
                </a:cubicBezTo>
                <a:cubicBezTo>
                  <a:pt x="19507" y="19593"/>
                  <a:pt x="18648" y="19401"/>
                  <a:pt x="17743" y="19379"/>
                </a:cubicBezTo>
                <a:cubicBezTo>
                  <a:pt x="18099" y="19260"/>
                  <a:pt x="18392" y="19096"/>
                  <a:pt x="18595" y="18903"/>
                </a:cubicBezTo>
                <a:cubicBezTo>
                  <a:pt x="18791" y="18714"/>
                  <a:pt x="18896" y="18504"/>
                  <a:pt x="18901" y="18289"/>
                </a:cubicBezTo>
                <a:lnTo>
                  <a:pt x="18969" y="2179"/>
                </a:lnTo>
                <a:cubicBezTo>
                  <a:pt x="19018" y="1647"/>
                  <a:pt x="18675" y="1125"/>
                  <a:pt x="18012" y="722"/>
                </a:cubicBezTo>
                <a:cubicBezTo>
                  <a:pt x="17334" y="309"/>
                  <a:pt x="16375" y="53"/>
                  <a:pt x="15341" y="7"/>
                </a:cubicBezTo>
                <a:lnTo>
                  <a:pt x="6188" y="2"/>
                </a:lnTo>
                <a:cubicBezTo>
                  <a:pt x="5093" y="-21"/>
                  <a:pt x="4029" y="197"/>
                  <a:pt x="3254" y="604"/>
                </a:cubicBezTo>
                <a:cubicBezTo>
                  <a:pt x="2504" y="997"/>
                  <a:pt x="2090" y="1532"/>
                  <a:pt x="2105" y="2088"/>
                </a:cubicBezTo>
                <a:lnTo>
                  <a:pt x="2184" y="18440"/>
                </a:lnTo>
                <a:cubicBezTo>
                  <a:pt x="2147" y="18637"/>
                  <a:pt x="2234" y="18835"/>
                  <a:pt x="2431" y="19004"/>
                </a:cubicBezTo>
                <a:cubicBezTo>
                  <a:pt x="2635" y="19180"/>
                  <a:pt x="2946" y="19314"/>
                  <a:pt x="3313" y="19385"/>
                </a:cubicBezTo>
                <a:cubicBezTo>
                  <a:pt x="2646" y="19420"/>
                  <a:pt x="2010" y="19551"/>
                  <a:pt x="1476" y="19764"/>
                </a:cubicBezTo>
                <a:cubicBezTo>
                  <a:pt x="414" y="20188"/>
                  <a:pt x="-137" y="20877"/>
                  <a:pt x="29" y="21571"/>
                </a:cubicBezTo>
                <a:close/>
              </a:path>
            </a:pathLst>
          </a:cu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1" name="Google Shape;3151;p4"/>
          <p:cNvSpPr/>
          <p:nvPr/>
        </p:nvSpPr>
        <p:spPr>
          <a:xfrm>
            <a:off x="14211509" y="2385841"/>
            <a:ext cx="81696" cy="81696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2" name="Google Shape;3152;p4"/>
          <p:cNvSpPr/>
          <p:nvPr/>
        </p:nvSpPr>
        <p:spPr>
          <a:xfrm>
            <a:off x="14211509" y="2532147"/>
            <a:ext cx="81696" cy="81696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3" name="Google Shape;3153;p4"/>
          <p:cNvSpPr/>
          <p:nvPr/>
        </p:nvSpPr>
        <p:spPr>
          <a:xfrm>
            <a:off x="14157338" y="3004492"/>
            <a:ext cx="190038" cy="190038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4" name="Google Shape;3154;p4"/>
          <p:cNvSpPr/>
          <p:nvPr/>
        </p:nvSpPr>
        <p:spPr>
          <a:xfrm>
            <a:off x="14211509" y="2693292"/>
            <a:ext cx="81696" cy="170838"/>
          </a:xfrm>
          <a:prstGeom prst="roundRect">
            <a:avLst>
              <a:gd fmla="val 50000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5" name="Google Shape;3155;p4"/>
          <p:cNvSpPr/>
          <p:nvPr/>
        </p:nvSpPr>
        <p:spPr>
          <a:xfrm>
            <a:off x="14211509" y="2150392"/>
            <a:ext cx="81696" cy="170838"/>
          </a:xfrm>
          <a:prstGeom prst="roundRect">
            <a:avLst>
              <a:gd fmla="val 50000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6" name="Google Shape;3156;p4"/>
          <p:cNvSpPr/>
          <p:nvPr/>
        </p:nvSpPr>
        <p:spPr>
          <a:xfrm>
            <a:off x="16469534" y="3282844"/>
            <a:ext cx="186699" cy="186699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7" name="Google Shape;3157;p4"/>
          <p:cNvSpPr/>
          <p:nvPr/>
        </p:nvSpPr>
        <p:spPr>
          <a:xfrm>
            <a:off x="16051059" y="1945542"/>
            <a:ext cx="1023651" cy="1125303"/>
          </a:xfrm>
          <a:prstGeom prst="roundRect">
            <a:avLst>
              <a:gd fmla="val 9688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8" name="Google Shape;3158;p4"/>
          <p:cNvSpPr/>
          <p:nvPr/>
        </p:nvSpPr>
        <p:spPr>
          <a:xfrm>
            <a:off x="16247548" y="2127192"/>
            <a:ext cx="630673" cy="163626"/>
          </a:xfrm>
          <a:prstGeom prst="roundRect">
            <a:avLst>
              <a:gd fmla="val 17058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9" name="Google Shape;3159;p4"/>
          <p:cNvSpPr/>
          <p:nvPr/>
        </p:nvSpPr>
        <p:spPr>
          <a:xfrm>
            <a:off x="16247548" y="2426380"/>
            <a:ext cx="630673" cy="163626"/>
          </a:xfrm>
          <a:prstGeom prst="roundRect">
            <a:avLst>
              <a:gd fmla="val 17058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0" name="Google Shape;3160;p4"/>
          <p:cNvSpPr/>
          <p:nvPr/>
        </p:nvSpPr>
        <p:spPr>
          <a:xfrm>
            <a:off x="16247548" y="2725569"/>
            <a:ext cx="630673" cy="163625"/>
          </a:xfrm>
          <a:prstGeom prst="roundRect">
            <a:avLst>
              <a:gd fmla="val 17058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1" name="Google Shape;3161;p4"/>
          <p:cNvSpPr/>
          <p:nvPr/>
        </p:nvSpPr>
        <p:spPr>
          <a:xfrm>
            <a:off x="15935786" y="3361682"/>
            <a:ext cx="531475" cy="29023"/>
          </a:xfrm>
          <a:prstGeom prst="roundRect">
            <a:avLst>
              <a:gd fmla="val 50000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2" name="Google Shape;3162;p4"/>
          <p:cNvSpPr/>
          <p:nvPr/>
        </p:nvSpPr>
        <p:spPr>
          <a:xfrm>
            <a:off x="16658294" y="3361682"/>
            <a:ext cx="531475" cy="29023"/>
          </a:xfrm>
          <a:prstGeom prst="roundRect">
            <a:avLst>
              <a:gd fmla="val 50000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3" name="Google Shape;3163;p4"/>
          <p:cNvSpPr/>
          <p:nvPr/>
        </p:nvSpPr>
        <p:spPr>
          <a:xfrm rot="-5400000">
            <a:off x="16459302" y="3159512"/>
            <a:ext cx="207166" cy="29023"/>
          </a:xfrm>
          <a:prstGeom prst="roundRect">
            <a:avLst>
              <a:gd fmla="val 50000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4" name="Google Shape;3164;p4"/>
          <p:cNvSpPr/>
          <p:nvPr/>
        </p:nvSpPr>
        <p:spPr>
          <a:xfrm>
            <a:off x="21377247" y="1945542"/>
            <a:ext cx="2036954" cy="1489092"/>
          </a:xfrm>
          <a:prstGeom prst="roundRect">
            <a:avLst>
              <a:gd fmla="val 2418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5" name="Google Shape;3165;p4"/>
          <p:cNvSpPr/>
          <p:nvPr/>
        </p:nvSpPr>
        <p:spPr>
          <a:xfrm>
            <a:off x="21230652" y="3432106"/>
            <a:ext cx="2330145" cy="37437"/>
          </a:xfrm>
          <a:prstGeom prst="roundRect">
            <a:avLst>
              <a:gd fmla="val 50000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6" name="Google Shape;3166;p4"/>
          <p:cNvSpPr/>
          <p:nvPr/>
        </p:nvSpPr>
        <p:spPr>
          <a:xfrm>
            <a:off x="22017639" y="2312004"/>
            <a:ext cx="756168" cy="756168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7" name="Google Shape;3167;p4"/>
          <p:cNvSpPr/>
          <p:nvPr/>
        </p:nvSpPr>
        <p:spPr>
          <a:xfrm flipH="1" rot="5400000">
            <a:off x="22290298" y="2555929"/>
            <a:ext cx="276221" cy="276221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8" name="Google Shape;3168;p4"/>
          <p:cNvSpPr/>
          <p:nvPr/>
        </p:nvSpPr>
        <p:spPr>
          <a:xfrm>
            <a:off x="18732920" y="2335720"/>
            <a:ext cx="338715" cy="930394"/>
          </a:xfrm>
          <a:prstGeom prst="roundRect">
            <a:avLst>
              <a:gd fmla="val 32736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9" name="Google Shape;3169;p4"/>
          <p:cNvSpPr/>
          <p:nvPr/>
        </p:nvSpPr>
        <p:spPr>
          <a:xfrm>
            <a:off x="18475194" y="2556143"/>
            <a:ext cx="259643" cy="588431"/>
          </a:xfrm>
          <a:custGeom>
            <a:rect b="b" l="l" r="r" t="t"/>
            <a:pathLst>
              <a:path extrusionOk="0" h="21600" w="21600">
                <a:moveTo>
                  <a:pt x="20853" y="0"/>
                </a:moveTo>
                <a:lnTo>
                  <a:pt x="133" y="2459"/>
                </a:lnTo>
                <a:lnTo>
                  <a:pt x="0" y="16964"/>
                </a:lnTo>
                <a:lnTo>
                  <a:pt x="21600" y="21600"/>
                </a:lnTo>
              </a:path>
            </a:pathLst>
          </a:cu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170" name="Google Shape;3170;p4"/>
          <p:cNvCxnSpPr/>
          <p:nvPr/>
        </p:nvCxnSpPr>
        <p:spPr>
          <a:xfrm>
            <a:off x="18784334" y="3256017"/>
            <a:ext cx="955" cy="91734"/>
          </a:xfrm>
          <a:prstGeom prst="straightConnector1">
            <a:avLst/>
          </a:pr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3171" name="Google Shape;3171;p4"/>
          <p:cNvCxnSpPr/>
          <p:nvPr/>
        </p:nvCxnSpPr>
        <p:spPr>
          <a:xfrm>
            <a:off x="18893456" y="3264360"/>
            <a:ext cx="955" cy="83391"/>
          </a:xfrm>
          <a:prstGeom prst="straightConnector1">
            <a:avLst/>
          </a:pr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172" name="Google Shape;3172;p4"/>
          <p:cNvSpPr/>
          <p:nvPr/>
        </p:nvSpPr>
        <p:spPr>
          <a:xfrm>
            <a:off x="18289831" y="3344485"/>
            <a:ext cx="1840755" cy="125058"/>
          </a:xfrm>
          <a:prstGeom prst="roundRect">
            <a:avLst>
              <a:gd fmla="val 7686" name="adj"/>
            </a:avLst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73" name="Google Shape;3173;p4"/>
          <p:cNvSpPr/>
          <p:nvPr/>
        </p:nvSpPr>
        <p:spPr>
          <a:xfrm>
            <a:off x="19236208" y="2480129"/>
            <a:ext cx="889001" cy="654629"/>
          </a:xfrm>
          <a:custGeom>
            <a:rect b="b" l="l" r="r" t="t"/>
            <a:pathLst>
              <a:path extrusionOk="0" h="21600" w="21436">
                <a:moveTo>
                  <a:pt x="19950" y="21528"/>
                </a:moveTo>
                <a:lnTo>
                  <a:pt x="1344" y="21600"/>
                </a:lnTo>
                <a:lnTo>
                  <a:pt x="8" y="7169"/>
                </a:lnTo>
                <a:cubicBezTo>
                  <a:pt x="-54" y="5802"/>
                  <a:pt x="235" y="4448"/>
                  <a:pt x="824" y="3340"/>
                </a:cubicBezTo>
                <a:cubicBezTo>
                  <a:pt x="1395" y="2267"/>
                  <a:pt x="2214" y="1490"/>
                  <a:pt x="3149" y="1135"/>
                </a:cubicBezTo>
                <a:lnTo>
                  <a:pt x="6528" y="0"/>
                </a:lnTo>
                <a:lnTo>
                  <a:pt x="10655" y="4147"/>
                </a:lnTo>
                <a:lnTo>
                  <a:pt x="14901" y="68"/>
                </a:lnTo>
                <a:lnTo>
                  <a:pt x="18843" y="1641"/>
                </a:lnTo>
                <a:cubicBezTo>
                  <a:pt x="19571" y="2058"/>
                  <a:pt x="20199" y="2747"/>
                  <a:pt x="20655" y="3629"/>
                </a:cubicBezTo>
                <a:cubicBezTo>
                  <a:pt x="21282" y="4842"/>
                  <a:pt x="21546" y="6337"/>
                  <a:pt x="21394" y="7808"/>
                </a:cubicBezTo>
                <a:lnTo>
                  <a:pt x="19950" y="21528"/>
                </a:lnTo>
                <a:close/>
              </a:path>
            </a:pathLst>
          </a:cu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74" name="Google Shape;3174;p4"/>
          <p:cNvSpPr/>
          <p:nvPr/>
        </p:nvSpPr>
        <p:spPr>
          <a:xfrm>
            <a:off x="19456581" y="1945542"/>
            <a:ext cx="448253" cy="448252"/>
          </a:xfrm>
          <a:prstGeom prst="ellipse">
            <a:avLst/>
          </a:prstGeom>
          <a:noFill/>
          <a:ln cap="flat" cmpd="sng" w="50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75" name="Google Shape;3175;p4"/>
          <p:cNvSpPr/>
          <p:nvPr/>
        </p:nvSpPr>
        <p:spPr>
          <a:xfrm>
            <a:off x="0" y="5333852"/>
            <a:ext cx="24384001" cy="304829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76" name="Google Shape;3176;p4"/>
          <p:cNvSpPr txBox="1"/>
          <p:nvPr/>
        </p:nvSpPr>
        <p:spPr>
          <a:xfrm>
            <a:off x="513721" y="6220748"/>
            <a:ext cx="23100500" cy="1333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ru-RU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Преимущества облачного видеонаблюдения</a:t>
            </a:r>
            <a:endParaRPr b="1" i="0" sz="8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77" name="Google Shape;3177;p4"/>
          <p:cNvCxnSpPr/>
          <p:nvPr/>
        </p:nvCxnSpPr>
        <p:spPr>
          <a:xfrm>
            <a:off x="12793181" y="2707542"/>
            <a:ext cx="866127" cy="1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dashDot"/>
            <a:round/>
            <a:headEnd len="sm" w="sm" type="none"/>
            <a:tailEnd len="med" w="med" type="triangle"/>
          </a:ln>
        </p:spPr>
      </p:cxnSp>
      <p:cxnSp>
        <p:nvCxnSpPr>
          <p:cNvPr id="3178" name="Google Shape;3178;p4"/>
          <p:cNvCxnSpPr/>
          <p:nvPr/>
        </p:nvCxnSpPr>
        <p:spPr>
          <a:xfrm>
            <a:off x="14858200" y="2707542"/>
            <a:ext cx="866126" cy="1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dashDot"/>
            <a:round/>
            <a:headEnd len="sm" w="sm" type="none"/>
            <a:tailEnd len="med" w="med" type="triangle"/>
          </a:ln>
        </p:spPr>
      </p:cxnSp>
      <p:cxnSp>
        <p:nvCxnSpPr>
          <p:cNvPr id="3179" name="Google Shape;3179;p4"/>
          <p:cNvCxnSpPr/>
          <p:nvPr/>
        </p:nvCxnSpPr>
        <p:spPr>
          <a:xfrm>
            <a:off x="17320206" y="2707542"/>
            <a:ext cx="866127" cy="1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dashDot"/>
            <a:round/>
            <a:headEnd len="sm" w="sm" type="none"/>
            <a:tailEnd len="med" w="med" type="triangle"/>
          </a:ln>
        </p:spPr>
      </p:cxnSp>
      <p:cxnSp>
        <p:nvCxnSpPr>
          <p:cNvPr id="3180" name="Google Shape;3180;p4"/>
          <p:cNvCxnSpPr/>
          <p:nvPr/>
        </p:nvCxnSpPr>
        <p:spPr>
          <a:xfrm>
            <a:off x="20356380" y="2707542"/>
            <a:ext cx="866127" cy="1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dashDot"/>
            <a:round/>
            <a:headEnd len="sm" w="sm" type="none"/>
            <a:tailEnd len="med" w="med" type="triangle"/>
          </a:ln>
        </p:spPr>
      </p:cxnSp>
      <p:sp>
        <p:nvSpPr>
          <p:cNvPr id="3181" name="Google Shape;3181;p4"/>
          <p:cNvSpPr/>
          <p:nvPr/>
        </p:nvSpPr>
        <p:spPr>
          <a:xfrm>
            <a:off x="15092780" y="9831276"/>
            <a:ext cx="3075778" cy="1753544"/>
          </a:xfrm>
          <a:custGeom>
            <a:rect b="b" l="l" r="r" t="t"/>
            <a:pathLst>
              <a:path extrusionOk="0" h="20573" w="20643">
                <a:moveTo>
                  <a:pt x="11173" y="3269"/>
                </a:moveTo>
                <a:cubicBezTo>
                  <a:pt x="11914" y="1557"/>
                  <a:pt x="13220" y="929"/>
                  <a:pt x="14358" y="1736"/>
                </a:cubicBezTo>
                <a:cubicBezTo>
                  <a:pt x="15558" y="2588"/>
                  <a:pt x="16250" y="4796"/>
                  <a:pt x="16016" y="7023"/>
                </a:cubicBezTo>
                <a:cubicBezTo>
                  <a:pt x="18256" y="6277"/>
                  <a:pt x="20381" y="9036"/>
                  <a:pt x="20621" y="12998"/>
                </a:cubicBezTo>
                <a:cubicBezTo>
                  <a:pt x="20869" y="17094"/>
                  <a:pt x="19009" y="20644"/>
                  <a:pt x="16653" y="20571"/>
                </a:cubicBezTo>
                <a:lnTo>
                  <a:pt x="3907" y="20565"/>
                </a:lnTo>
                <a:cubicBezTo>
                  <a:pt x="1205" y="20799"/>
                  <a:pt x="-731" y="16073"/>
                  <a:pt x="266" y="11677"/>
                </a:cubicBezTo>
                <a:cubicBezTo>
                  <a:pt x="658" y="9949"/>
                  <a:pt x="1508" y="8664"/>
                  <a:pt x="2543" y="8237"/>
                </a:cubicBezTo>
                <a:cubicBezTo>
                  <a:pt x="2574" y="4879"/>
                  <a:pt x="3751" y="1879"/>
                  <a:pt x="5531" y="620"/>
                </a:cubicBezTo>
                <a:cubicBezTo>
                  <a:pt x="7539" y="-801"/>
                  <a:pt x="9843" y="281"/>
                  <a:pt x="11173" y="3269"/>
                </a:cubicBezTo>
                <a:close/>
              </a:path>
            </a:pathLst>
          </a:custGeom>
          <a:noFill/>
          <a:ln cap="flat" cmpd="sng" w="508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182" name="Google Shape;3182;p4"/>
          <p:cNvGrpSpPr/>
          <p:nvPr/>
        </p:nvGrpSpPr>
        <p:grpSpPr>
          <a:xfrm>
            <a:off x="19357255" y="10041957"/>
            <a:ext cx="2330147" cy="1524002"/>
            <a:chOff x="0" y="0"/>
            <a:chExt cx="2330145" cy="1524001"/>
          </a:xfrm>
        </p:grpSpPr>
        <p:sp>
          <p:nvSpPr>
            <p:cNvPr id="3183" name="Google Shape;3183;p4"/>
            <p:cNvSpPr/>
            <p:nvPr/>
          </p:nvSpPr>
          <p:spPr>
            <a:xfrm>
              <a:off x="146595" y="0"/>
              <a:ext cx="2036955" cy="1489092"/>
            </a:xfrm>
            <a:prstGeom prst="roundRect">
              <a:avLst>
                <a:gd fmla="val 2418" name="adj"/>
              </a:avLst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84" name="Google Shape;3184;p4"/>
            <p:cNvSpPr/>
            <p:nvPr/>
          </p:nvSpPr>
          <p:spPr>
            <a:xfrm>
              <a:off x="0" y="1486563"/>
              <a:ext cx="2330145" cy="37438"/>
            </a:xfrm>
            <a:prstGeom prst="roundRect">
              <a:avLst>
                <a:gd fmla="val 50000" name="adj"/>
              </a:avLst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85" name="Google Shape;3185;p4"/>
            <p:cNvSpPr/>
            <p:nvPr/>
          </p:nvSpPr>
          <p:spPr>
            <a:xfrm>
              <a:off x="786987" y="366462"/>
              <a:ext cx="756169" cy="756168"/>
            </a:xfrm>
            <a:prstGeom prst="ellipse">
              <a:avLst/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86" name="Google Shape;3186;p4"/>
            <p:cNvSpPr/>
            <p:nvPr/>
          </p:nvSpPr>
          <p:spPr>
            <a:xfrm flipH="1" rot="5400000">
              <a:off x="1059646" y="610387"/>
              <a:ext cx="276222" cy="276221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3187" name="Google Shape;3187;p4"/>
          <p:cNvGrpSpPr/>
          <p:nvPr/>
        </p:nvGrpSpPr>
        <p:grpSpPr>
          <a:xfrm>
            <a:off x="21744884" y="10050860"/>
            <a:ext cx="1384691" cy="1506197"/>
            <a:chOff x="0" y="0"/>
            <a:chExt cx="1384690" cy="1506195"/>
          </a:xfrm>
        </p:grpSpPr>
        <p:sp>
          <p:nvSpPr>
            <p:cNvPr id="3188" name="Google Shape;3188;p4"/>
            <p:cNvSpPr/>
            <p:nvPr/>
          </p:nvSpPr>
          <p:spPr>
            <a:xfrm>
              <a:off x="0" y="607956"/>
              <a:ext cx="521696" cy="898239"/>
            </a:xfrm>
            <a:prstGeom prst="roundRect">
              <a:avLst>
                <a:gd fmla="val 5570" name="adj"/>
              </a:avLst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89" name="Google Shape;3189;p4"/>
            <p:cNvSpPr/>
            <p:nvPr/>
          </p:nvSpPr>
          <p:spPr>
            <a:xfrm>
              <a:off x="556807" y="0"/>
              <a:ext cx="827883" cy="510779"/>
            </a:xfrm>
            <a:custGeom>
              <a:rect b="b" l="l" r="r" t="t"/>
              <a:pathLst>
                <a:path extrusionOk="0" h="21600" w="21600">
                  <a:moveTo>
                    <a:pt x="3935" y="0"/>
                  </a:moveTo>
                  <a:cubicBezTo>
                    <a:pt x="3096" y="0"/>
                    <a:pt x="2413" y="1108"/>
                    <a:pt x="2413" y="2467"/>
                  </a:cubicBezTo>
                  <a:lnTo>
                    <a:pt x="2413" y="12201"/>
                  </a:lnTo>
                  <a:lnTo>
                    <a:pt x="0" y="14182"/>
                  </a:lnTo>
                  <a:lnTo>
                    <a:pt x="2413" y="16179"/>
                  </a:lnTo>
                  <a:lnTo>
                    <a:pt x="2413" y="19133"/>
                  </a:lnTo>
                  <a:cubicBezTo>
                    <a:pt x="2413" y="20492"/>
                    <a:pt x="3096" y="21600"/>
                    <a:pt x="3935" y="21600"/>
                  </a:cubicBezTo>
                  <a:lnTo>
                    <a:pt x="20088" y="21600"/>
                  </a:lnTo>
                  <a:cubicBezTo>
                    <a:pt x="20927" y="21600"/>
                    <a:pt x="21600" y="20492"/>
                    <a:pt x="21600" y="19133"/>
                  </a:cubicBezTo>
                  <a:lnTo>
                    <a:pt x="21600" y="2467"/>
                  </a:lnTo>
                  <a:cubicBezTo>
                    <a:pt x="21600" y="1108"/>
                    <a:pt x="20927" y="0"/>
                    <a:pt x="20088" y="0"/>
                  </a:cubicBezTo>
                  <a:lnTo>
                    <a:pt x="3935" y="0"/>
                  </a:lnTo>
                  <a:close/>
                </a:path>
              </a:pathLst>
            </a:cu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90" name="Google Shape;3190;p4"/>
            <p:cNvSpPr/>
            <p:nvPr/>
          </p:nvSpPr>
          <p:spPr>
            <a:xfrm>
              <a:off x="817531" y="166435"/>
              <a:ext cx="420700" cy="5907"/>
            </a:xfrm>
            <a:prstGeom prst="roundRect">
              <a:avLst>
                <a:gd fmla="val 50000" name="adj"/>
              </a:avLst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91" name="Google Shape;3191;p4"/>
            <p:cNvSpPr/>
            <p:nvPr/>
          </p:nvSpPr>
          <p:spPr>
            <a:xfrm>
              <a:off x="817531" y="325179"/>
              <a:ext cx="420700" cy="5907"/>
            </a:xfrm>
            <a:prstGeom prst="roundRect">
              <a:avLst>
                <a:gd fmla="val 50000" name="adj"/>
              </a:avLst>
            </a:prstGeom>
            <a:noFill/>
            <a:ln cap="flat" cmpd="sng" w="508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descr="logo white.png" id="3192" name="Google Shape;319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96170" y="10631649"/>
            <a:ext cx="1668998" cy="3446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3" name="Google Shape;3193;p4"/>
          <p:cNvCxnSpPr/>
          <p:nvPr/>
        </p:nvCxnSpPr>
        <p:spPr>
          <a:xfrm>
            <a:off x="13983131" y="10803957"/>
            <a:ext cx="866127" cy="1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dashDot"/>
            <a:round/>
            <a:headEnd len="sm" w="sm" type="none"/>
            <a:tailEnd len="med" w="med" type="triangle"/>
          </a:ln>
        </p:spPr>
      </p:cxnSp>
      <p:cxnSp>
        <p:nvCxnSpPr>
          <p:cNvPr id="3194" name="Google Shape;3194;p4"/>
          <p:cNvCxnSpPr/>
          <p:nvPr/>
        </p:nvCxnSpPr>
        <p:spPr>
          <a:xfrm>
            <a:off x="18356014" y="10803957"/>
            <a:ext cx="866127" cy="1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dashDot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8" name="Shape 3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9" name="Google Shape;3199;p5"/>
          <p:cNvSpPr/>
          <p:nvPr/>
        </p:nvSpPr>
        <p:spPr>
          <a:xfrm>
            <a:off x="-447723" y="1739074"/>
            <a:ext cx="9427068" cy="10237852"/>
          </a:xfrm>
          <a:prstGeom prst="rect">
            <a:avLst/>
          </a:prstGeom>
          <a:gradFill>
            <a:gsLst>
              <a:gs pos="0">
                <a:srgbClr val="76F056"/>
              </a:gs>
              <a:gs pos="57409">
                <a:srgbClr val="0090F2"/>
              </a:gs>
              <a:gs pos="100000">
                <a:srgbClr val="0090F2"/>
              </a:gs>
            </a:gsLst>
            <a:lin ang="14099086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0" name="Google Shape;3200;p5"/>
          <p:cNvSpPr txBox="1"/>
          <p:nvPr/>
        </p:nvSpPr>
        <p:spPr>
          <a:xfrm>
            <a:off x="1033003" y="5144712"/>
            <a:ext cx="7420532" cy="342657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Отличия сервиса Ivideon от локальных систем видеонаблюдения</a:t>
            </a:r>
            <a:endParaRPr b="0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5"/>
          <p:cNvSpPr/>
          <p:nvPr/>
        </p:nvSpPr>
        <p:spPr>
          <a:xfrm>
            <a:off x="20525125" y="2319477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2" name="Google Shape;3202;p5"/>
          <p:cNvSpPr/>
          <p:nvPr/>
        </p:nvSpPr>
        <p:spPr>
          <a:xfrm>
            <a:off x="20525125" y="3483453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3" name="Google Shape;3203;p5"/>
          <p:cNvSpPr/>
          <p:nvPr/>
        </p:nvSpPr>
        <p:spPr>
          <a:xfrm>
            <a:off x="20525125" y="4647430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4" name="Google Shape;3204;p5"/>
          <p:cNvSpPr/>
          <p:nvPr/>
        </p:nvSpPr>
        <p:spPr>
          <a:xfrm>
            <a:off x="20525125" y="5878322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5" name="Google Shape;3205;p5"/>
          <p:cNvSpPr/>
          <p:nvPr/>
        </p:nvSpPr>
        <p:spPr>
          <a:xfrm>
            <a:off x="16243300" y="4680882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6" name="Google Shape;3206;p5"/>
          <p:cNvSpPr/>
          <p:nvPr/>
        </p:nvSpPr>
        <p:spPr>
          <a:xfrm>
            <a:off x="16243300" y="2286013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7" name="Google Shape;3207;p5"/>
          <p:cNvSpPr/>
          <p:nvPr/>
        </p:nvSpPr>
        <p:spPr>
          <a:xfrm>
            <a:off x="16243300" y="3483447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8" name="Google Shape;3208;p5"/>
          <p:cNvSpPr/>
          <p:nvPr/>
        </p:nvSpPr>
        <p:spPr>
          <a:xfrm>
            <a:off x="16243300" y="9470618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9" name="Google Shape;3209;p5"/>
          <p:cNvSpPr/>
          <p:nvPr/>
        </p:nvSpPr>
        <p:spPr>
          <a:xfrm>
            <a:off x="14620898" y="1471421"/>
            <a:ext cx="3874044" cy="11473988"/>
          </a:xfrm>
          <a:prstGeom prst="roundRect">
            <a:avLst>
              <a:gd fmla="val 4917" name="adj"/>
            </a:avLst>
          </a:prstGeom>
          <a:noFill/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0" name="Google Shape;3210;p5"/>
          <p:cNvSpPr/>
          <p:nvPr/>
        </p:nvSpPr>
        <p:spPr>
          <a:xfrm>
            <a:off x="18905605" y="1471421"/>
            <a:ext cx="3874044" cy="11473988"/>
          </a:xfrm>
          <a:prstGeom prst="roundRect">
            <a:avLst>
              <a:gd fmla="val 4917" name="adj"/>
            </a:avLst>
          </a:prstGeom>
          <a:noFill/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1" name="Google Shape;3211;p5"/>
          <p:cNvSpPr/>
          <p:nvPr/>
        </p:nvSpPr>
        <p:spPr>
          <a:xfrm>
            <a:off x="14933733" y="757891"/>
            <a:ext cx="3248374" cy="1270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2" name="Google Shape;3212;p5"/>
          <p:cNvSpPr/>
          <p:nvPr/>
        </p:nvSpPr>
        <p:spPr>
          <a:xfrm>
            <a:off x="19218439" y="757891"/>
            <a:ext cx="3248374" cy="1270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3" name="Google Shape;3213;p5"/>
          <p:cNvSpPr txBox="1"/>
          <p:nvPr/>
        </p:nvSpPr>
        <p:spPr>
          <a:xfrm>
            <a:off x="14975894" y="1062574"/>
            <a:ext cx="3164052" cy="965318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3200"/>
              <a:buFont typeface="Arial"/>
              <a:buNone/>
            </a:pPr>
            <a:r>
              <a:rPr b="1" i="0" lang="ru-RU" sz="32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Классическое</a:t>
            </a:r>
            <a:endParaRPr b="0" i="0" sz="32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500"/>
              <a:buFont typeface="Arial"/>
              <a:buNone/>
            </a:pPr>
            <a:r>
              <a:rPr b="1" i="0" lang="ru-RU" sz="25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видеонаблюдение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4" name="Google Shape;3214;p5"/>
          <p:cNvSpPr txBox="1"/>
          <p:nvPr/>
        </p:nvSpPr>
        <p:spPr>
          <a:xfrm>
            <a:off x="19062948" y="1465773"/>
            <a:ext cx="3559354" cy="53208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v-logo-blue-117x24-@3x.png" id="3215" name="Google Shape;321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53477" y="1107937"/>
            <a:ext cx="2778295" cy="569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216" name="Google Shape;321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6623484" y="11155953"/>
            <a:ext cx="1772760" cy="1595648"/>
          </a:xfrm>
          <a:prstGeom prst="rect">
            <a:avLst/>
          </a:prstGeom>
          <a:noFill/>
          <a:ln>
            <a:noFill/>
          </a:ln>
        </p:spPr>
      </p:pic>
      <p:sp>
        <p:nvSpPr>
          <p:cNvPr id="3217" name="Google Shape;3217;p5"/>
          <p:cNvSpPr txBox="1"/>
          <p:nvPr/>
        </p:nvSpPr>
        <p:spPr>
          <a:xfrm>
            <a:off x="10462843" y="2183186"/>
            <a:ext cx="3810001" cy="84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Активные уведомления о событиях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8" name="Google Shape;3218;p5"/>
          <p:cNvSpPr txBox="1"/>
          <p:nvPr/>
        </p:nvSpPr>
        <p:spPr>
          <a:xfrm>
            <a:off x="10462843" y="3380620"/>
            <a:ext cx="3810001" cy="84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Управление правами доступа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5"/>
          <p:cNvSpPr txBox="1"/>
          <p:nvPr/>
        </p:nvSpPr>
        <p:spPr>
          <a:xfrm>
            <a:off x="10462843" y="4578054"/>
            <a:ext cx="3810001" cy="84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Быстрая модернизация системы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0" name="Google Shape;3220;p5"/>
          <p:cNvSpPr txBox="1"/>
          <p:nvPr/>
        </p:nvSpPr>
        <p:spPr>
          <a:xfrm>
            <a:off x="10462843" y="5618962"/>
            <a:ext cx="3810001" cy="1173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Легкое масштабирование системы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1" name="Google Shape;3221;p5"/>
          <p:cNvSpPr txBox="1"/>
          <p:nvPr/>
        </p:nvSpPr>
        <p:spPr>
          <a:xfrm>
            <a:off x="10462844" y="6972922"/>
            <a:ext cx="3810001" cy="84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Доступ к видеозаписям из любой точки мира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2" name="Google Shape;3222;p5"/>
          <p:cNvSpPr txBox="1"/>
          <p:nvPr/>
        </p:nvSpPr>
        <p:spPr>
          <a:xfrm>
            <a:off x="10462843" y="8330790"/>
            <a:ext cx="3810001" cy="51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Шифрование видео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5"/>
          <p:cNvSpPr txBox="1"/>
          <p:nvPr/>
        </p:nvSpPr>
        <p:spPr>
          <a:xfrm>
            <a:off x="10412935" y="9367791"/>
            <a:ext cx="3810001" cy="84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Отсутствие риска потери данных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5"/>
          <p:cNvSpPr txBox="1"/>
          <p:nvPr/>
        </p:nvSpPr>
        <p:spPr>
          <a:xfrm>
            <a:off x="10462843" y="10399025"/>
            <a:ext cx="3810001" cy="1173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Интеграция с другими системами благодаря открытому API и SDK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5" name="Google Shape;3225;p5"/>
          <p:cNvSpPr txBox="1"/>
          <p:nvPr/>
        </p:nvSpPr>
        <p:spPr>
          <a:xfrm>
            <a:off x="10462843" y="11748156"/>
            <a:ext cx="3810001" cy="1505445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75" lIns="87075" spcFirstLastPara="1" rIns="87075" wrap="square" tIns="870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Нет необходимости в пробросе портов и настройке внешнего IP-адреса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5"/>
          <p:cNvSpPr/>
          <p:nvPr/>
        </p:nvSpPr>
        <p:spPr>
          <a:xfrm>
            <a:off x="16243300" y="5878316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7" name="Google Shape;3227;p5"/>
          <p:cNvSpPr/>
          <p:nvPr/>
        </p:nvSpPr>
        <p:spPr>
          <a:xfrm>
            <a:off x="16243300" y="7075750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8" name="Google Shape;3228;p5"/>
          <p:cNvSpPr/>
          <p:nvPr/>
        </p:nvSpPr>
        <p:spPr>
          <a:xfrm>
            <a:off x="16243300" y="8273184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9" name="Google Shape;3229;p5"/>
          <p:cNvSpPr/>
          <p:nvPr/>
        </p:nvSpPr>
        <p:spPr>
          <a:xfrm>
            <a:off x="16243300" y="10668052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0" name="Google Shape;3230;p5"/>
          <p:cNvSpPr/>
          <p:nvPr/>
        </p:nvSpPr>
        <p:spPr>
          <a:xfrm>
            <a:off x="16243300" y="11865871"/>
            <a:ext cx="635000" cy="635013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7" y="0"/>
                  <a:pt x="9839" y="0"/>
                </a:cubicBezTo>
                <a:close/>
                <a:moveTo>
                  <a:pt x="6165" y="4684"/>
                </a:moveTo>
                <a:cubicBezTo>
                  <a:pt x="6180" y="4684"/>
                  <a:pt x="6194" y="4690"/>
                  <a:pt x="6205" y="4702"/>
                </a:cubicBezTo>
                <a:lnTo>
                  <a:pt x="9799" y="8462"/>
                </a:lnTo>
                <a:cubicBezTo>
                  <a:pt x="9822" y="8486"/>
                  <a:pt x="9858" y="8486"/>
                  <a:pt x="9881" y="8462"/>
                </a:cubicBezTo>
                <a:lnTo>
                  <a:pt x="13474" y="4702"/>
                </a:lnTo>
                <a:cubicBezTo>
                  <a:pt x="13497" y="4678"/>
                  <a:pt x="13533" y="4678"/>
                  <a:pt x="13556" y="4702"/>
                </a:cubicBezTo>
                <a:lnTo>
                  <a:pt x="15186" y="6408"/>
                </a:lnTo>
                <a:cubicBezTo>
                  <a:pt x="15209" y="6432"/>
                  <a:pt x="15209" y="6471"/>
                  <a:pt x="15186" y="6495"/>
                </a:cubicBezTo>
                <a:lnTo>
                  <a:pt x="11593" y="10254"/>
                </a:lnTo>
                <a:cubicBezTo>
                  <a:pt x="11570" y="10278"/>
                  <a:pt x="11570" y="10317"/>
                  <a:pt x="11593" y="10341"/>
                </a:cubicBezTo>
                <a:lnTo>
                  <a:pt x="15186" y="14100"/>
                </a:lnTo>
                <a:cubicBezTo>
                  <a:pt x="15209" y="14124"/>
                  <a:pt x="15209" y="14162"/>
                  <a:pt x="15186" y="14186"/>
                </a:cubicBezTo>
                <a:lnTo>
                  <a:pt x="13556" y="15892"/>
                </a:lnTo>
                <a:cubicBezTo>
                  <a:pt x="13533" y="15916"/>
                  <a:pt x="13497" y="15916"/>
                  <a:pt x="13474" y="15892"/>
                </a:cubicBezTo>
                <a:lnTo>
                  <a:pt x="9881" y="12133"/>
                </a:lnTo>
                <a:cubicBezTo>
                  <a:pt x="9858" y="12109"/>
                  <a:pt x="9822" y="12109"/>
                  <a:pt x="9799" y="12133"/>
                </a:cubicBezTo>
                <a:lnTo>
                  <a:pt x="6205" y="15892"/>
                </a:lnTo>
                <a:cubicBezTo>
                  <a:pt x="6183" y="15916"/>
                  <a:pt x="6147" y="15916"/>
                  <a:pt x="6124" y="15892"/>
                </a:cubicBezTo>
                <a:lnTo>
                  <a:pt x="4493" y="14186"/>
                </a:lnTo>
                <a:cubicBezTo>
                  <a:pt x="4471" y="14162"/>
                  <a:pt x="4471" y="14124"/>
                  <a:pt x="4493" y="14100"/>
                </a:cubicBezTo>
                <a:lnTo>
                  <a:pt x="8085" y="10341"/>
                </a:lnTo>
                <a:cubicBezTo>
                  <a:pt x="8108" y="10317"/>
                  <a:pt x="8108" y="10278"/>
                  <a:pt x="8085" y="10254"/>
                </a:cubicBezTo>
                <a:lnTo>
                  <a:pt x="4493" y="6495"/>
                </a:lnTo>
                <a:cubicBezTo>
                  <a:pt x="4471" y="6471"/>
                  <a:pt x="4471" y="6432"/>
                  <a:pt x="4493" y="6408"/>
                </a:cubicBezTo>
                <a:lnTo>
                  <a:pt x="6124" y="4702"/>
                </a:lnTo>
                <a:cubicBezTo>
                  <a:pt x="6135" y="4690"/>
                  <a:pt x="6151" y="4684"/>
                  <a:pt x="6165" y="4684"/>
                </a:cubicBezTo>
                <a:close/>
              </a:path>
            </a:pathLst>
          </a:cu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1" name="Google Shape;3231;p5"/>
          <p:cNvSpPr/>
          <p:nvPr/>
        </p:nvSpPr>
        <p:spPr>
          <a:xfrm>
            <a:off x="20525125" y="7109214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2" name="Google Shape;3232;p5"/>
          <p:cNvSpPr/>
          <p:nvPr/>
        </p:nvSpPr>
        <p:spPr>
          <a:xfrm>
            <a:off x="20525125" y="8273190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3" name="Google Shape;3233;p5"/>
          <p:cNvSpPr/>
          <p:nvPr/>
        </p:nvSpPr>
        <p:spPr>
          <a:xfrm>
            <a:off x="20525125" y="9437166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4" name="Google Shape;3234;p5"/>
          <p:cNvSpPr/>
          <p:nvPr/>
        </p:nvSpPr>
        <p:spPr>
          <a:xfrm>
            <a:off x="20525125" y="10668058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5" name="Google Shape;3235;p5"/>
          <p:cNvSpPr/>
          <p:nvPr/>
        </p:nvSpPr>
        <p:spPr>
          <a:xfrm>
            <a:off x="20525125" y="11865878"/>
            <a:ext cx="635001" cy="635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D56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9" name="Shape 3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0" name="Google Shape;3240;p6"/>
          <p:cNvSpPr/>
          <p:nvPr/>
        </p:nvSpPr>
        <p:spPr>
          <a:xfrm>
            <a:off x="7381439" y="0"/>
            <a:ext cx="17002562" cy="1371600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241300" rotWithShape="0" dir="8100000" dist="12700">
              <a:srgbClr val="000000">
                <a:alpha val="20000"/>
              </a:srgbClr>
            </a:outerShdw>
          </a:effectLst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1" name="Google Shape;3241;p6"/>
          <p:cNvSpPr/>
          <p:nvPr/>
        </p:nvSpPr>
        <p:spPr>
          <a:xfrm>
            <a:off x="7997012" y="-1"/>
            <a:ext cx="16555605" cy="13716002"/>
          </a:xfrm>
          <a:prstGeom prst="rect">
            <a:avLst/>
          </a:prstGeom>
          <a:solidFill>
            <a:srgbClr val="000000">
              <a:alpha val="32156"/>
            </a:srgbClr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2" name="Google Shape;3242;p6"/>
          <p:cNvSpPr/>
          <p:nvPr/>
        </p:nvSpPr>
        <p:spPr>
          <a:xfrm>
            <a:off x="0" y="0"/>
            <a:ext cx="10285715" cy="788303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3" name="Google Shape;3243;p6"/>
          <p:cNvSpPr txBox="1"/>
          <p:nvPr>
            <p:ph type="title"/>
          </p:nvPr>
        </p:nvSpPr>
        <p:spPr>
          <a:xfrm>
            <a:off x="492059" y="3661445"/>
            <a:ext cx="9795422" cy="20223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Arial"/>
              <a:buNone/>
            </a:pPr>
            <a:r>
              <a:rPr b="0" i="0" lang="ru-RU" sz="6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Ivideon for Business</a:t>
            </a:r>
            <a:endParaRPr/>
          </a:p>
        </p:txBody>
      </p:sp>
      <p:pic>
        <p:nvPicPr>
          <p:cNvPr descr="element.png" id="3244" name="Google Shape;324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524077" y="-1"/>
            <a:ext cx="15238437" cy="13716001"/>
          </a:xfrm>
          <a:prstGeom prst="rect">
            <a:avLst/>
          </a:prstGeom>
          <a:noFill/>
          <a:ln>
            <a:noFill/>
          </a:ln>
          <a:effectLst>
            <a:outerShdw blurRad="774700" rotWithShape="0" dir="5400000" dist="127000">
              <a:srgbClr val="000000">
                <a:alpha val="15686"/>
              </a:srgbClr>
            </a:outerShdw>
          </a:effectLst>
        </p:spPr>
      </p:pic>
      <p:pic>
        <p:nvPicPr>
          <p:cNvPr descr="logo white.png" id="3245" name="Google Shape;324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9169" y="2065862"/>
            <a:ext cx="9795423" cy="2022574"/>
          </a:xfrm>
          <a:prstGeom prst="rect">
            <a:avLst/>
          </a:prstGeom>
          <a:noFill/>
          <a:ln>
            <a:noFill/>
          </a:ln>
        </p:spPr>
      </p:pic>
      <p:sp>
        <p:nvSpPr>
          <p:cNvPr id="3246" name="Google Shape;3246;p6"/>
          <p:cNvSpPr/>
          <p:nvPr/>
        </p:nvSpPr>
        <p:spPr>
          <a:xfrm>
            <a:off x="-58088" y="4669283"/>
            <a:ext cx="7615373" cy="1446610"/>
          </a:xfrm>
          <a:prstGeom prst="rect">
            <a:avLst/>
          </a:prstGeom>
          <a:gradFill>
            <a:gsLst>
              <a:gs pos="0">
                <a:srgbClr val="76F056"/>
              </a:gs>
              <a:gs pos="57409">
                <a:srgbClr val="0090F2"/>
              </a:gs>
              <a:gs pos="100000">
                <a:srgbClr val="0090F2"/>
              </a:gs>
            </a:gsLst>
            <a:lin ang="14099086" scaled="0"/>
          </a:gra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7" name="Google Shape;3247;p6"/>
          <p:cNvSpPr txBox="1"/>
          <p:nvPr/>
        </p:nvSpPr>
        <p:spPr>
          <a:xfrm>
            <a:off x="564521" y="4716687"/>
            <a:ext cx="6755017" cy="1351802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300" lIns="108300" spcFirstLastPara="1" rIns="108300" wrap="square" tIns="1083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"/>
              <a:buNone/>
            </a:pPr>
            <a:r>
              <a:rPr b="1" i="0" lang="ru-RU" sz="8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Для бизнеса</a:t>
            </a:r>
            <a:endParaRPr b="1" i="0" sz="8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8" name="Google Shape;3248;p6"/>
          <p:cNvSpPr txBox="1"/>
          <p:nvPr/>
        </p:nvSpPr>
        <p:spPr>
          <a:xfrm>
            <a:off x="1924050" y="7598440"/>
            <a:ext cx="7001742" cy="5023348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Контролируйте свой бизнес и работу персонала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 любого места в любой момент благодаря кроссплатформенным приложениям Ivideon и автоматическим уведомлениям о важных событиях. Неважно, где вы сейчас: дома, на встрече, в командировке или отпуске, — вы всегда знаете, что происходит в торговом зале, офисе или на складе.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9" name="Google Shape;3249;p6"/>
          <p:cNvSpPr txBox="1"/>
          <p:nvPr/>
        </p:nvSpPr>
        <p:spPr>
          <a:xfrm>
            <a:off x="564534" y="7400215"/>
            <a:ext cx="1491300" cy="19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3" name="Shape 3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4" name="Google Shape;3254;p7"/>
          <p:cNvSpPr/>
          <p:nvPr/>
        </p:nvSpPr>
        <p:spPr>
          <a:xfrm>
            <a:off x="12199053" y="6880575"/>
            <a:ext cx="12192000" cy="683542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87075" lIns="87075" spcFirstLastPara="1" rIns="87075" wrap="square" tIns="87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Безымянный-2.png" id="3255" name="Google Shape;325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0664042" y="9277227"/>
            <a:ext cx="2368480" cy="2131851"/>
          </a:xfrm>
          <a:prstGeom prst="rect">
            <a:avLst/>
          </a:prstGeom>
          <a:noFill/>
          <a:ln>
            <a:noFill/>
          </a:ln>
        </p:spPr>
      </p:pic>
      <p:sp>
        <p:nvSpPr>
          <p:cNvPr id="3256" name="Google Shape;3256;p7"/>
          <p:cNvSpPr txBox="1"/>
          <p:nvPr/>
        </p:nvSpPr>
        <p:spPr>
          <a:xfrm>
            <a:off x="16009616" y="1824085"/>
            <a:ext cx="7223608" cy="3204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 счет повышения качества обслуживания. Экономьте на тайных покупателях и контрольных закупках — ошибки в работе сотрудников и организации рабочего процесса можно исправлять в режиме реального времени по факту оперативных уведомлений или после анализа видеоархива</a:t>
            </a:r>
            <a:r>
              <a:rPr b="0" i="0" lang="ru-RU" sz="2800" u="none" cap="none" strike="noStrike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57" name="Google Shape;3257;p7"/>
          <p:cNvSpPr txBox="1"/>
          <p:nvPr/>
        </p:nvSpPr>
        <p:spPr>
          <a:xfrm>
            <a:off x="3354988" y="9866204"/>
            <a:ext cx="6348849" cy="359277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готовых рекомендовать вас за отличный сервис благодаря отсутствию очередей. Вы будете мгновенно узнавать об их появлении с помощью автоматических уведомлений, а также получите возможность анализировать удобные отчеты о загруженности своих торговых точек в течение дня.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8" name="Google Shape;3258;p7"/>
          <p:cNvSpPr txBox="1"/>
          <p:nvPr/>
        </p:nvSpPr>
        <p:spPr>
          <a:xfrm>
            <a:off x="15950806" y="946368"/>
            <a:ext cx="6623145" cy="75756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Увеличивайте продажи </a:t>
            </a:r>
            <a:endParaRPr b="1" i="0" sz="4200" u="none" cap="none" strike="noStrike">
              <a:solidFill>
                <a:srgbClr val="0090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9" name="Google Shape;3259;p7"/>
          <p:cNvSpPr txBox="1"/>
          <p:nvPr/>
        </p:nvSpPr>
        <p:spPr>
          <a:xfrm>
            <a:off x="14252978" y="768063"/>
            <a:ext cx="1491209" cy="1952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/>
          </a:p>
        </p:txBody>
      </p:sp>
      <p:sp>
        <p:nvSpPr>
          <p:cNvPr id="3260" name="Google Shape;3260;p7"/>
          <p:cNvSpPr txBox="1"/>
          <p:nvPr/>
        </p:nvSpPr>
        <p:spPr>
          <a:xfrm>
            <a:off x="1638173" y="8348699"/>
            <a:ext cx="1491209" cy="195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/>
          </a:p>
        </p:txBody>
      </p:sp>
      <p:sp>
        <p:nvSpPr>
          <p:cNvPr id="3261" name="Google Shape;3261;p7"/>
          <p:cNvSpPr txBox="1"/>
          <p:nvPr/>
        </p:nvSpPr>
        <p:spPr>
          <a:xfrm>
            <a:off x="3354988" y="8526942"/>
            <a:ext cx="6036753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Повышайте число довольных клиентов,</a:t>
            </a:r>
            <a:endParaRPr b="1" i="0" sz="4200" u="none" cap="none" strike="noStrike">
              <a:solidFill>
                <a:srgbClr val="0090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2" name="Google Shape;3262;p7"/>
          <p:cNvSpPr/>
          <p:nvPr/>
        </p:nvSpPr>
        <p:spPr>
          <a:xfrm>
            <a:off x="0" y="-1354274"/>
            <a:ext cx="12192000" cy="821227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27000" rotWithShape="0" algn="tl" dir="8100000" dist="12700">
              <a:srgbClr val="000000">
                <a:alpha val="20000"/>
              </a:srgbClr>
            </a:outerShdw>
          </a:effectLst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Безымянный-2.png" id="3263" name="Google Shape;326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439519" y="2360650"/>
            <a:ext cx="2368479" cy="213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7" name="Shape 3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8" id="3268" name="Google Shape;326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0" y="68580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" id="3269" name="Google Shape;326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270" name="Google Shape;327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11439519" y="2360650"/>
            <a:ext cx="2368479" cy="2131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271" name="Google Shape;327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0664042" y="9277227"/>
            <a:ext cx="2368480" cy="2131851"/>
          </a:xfrm>
          <a:prstGeom prst="rect">
            <a:avLst/>
          </a:prstGeom>
          <a:noFill/>
          <a:ln>
            <a:noFill/>
          </a:ln>
        </p:spPr>
      </p:pic>
      <p:sp>
        <p:nvSpPr>
          <p:cNvPr id="3272" name="Google Shape;3272;p8"/>
          <p:cNvSpPr txBox="1"/>
          <p:nvPr/>
        </p:nvSpPr>
        <p:spPr>
          <a:xfrm>
            <a:off x="16008159" y="2964954"/>
            <a:ext cx="6564852" cy="182614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быстро решая спорные ситуации за счет обращения к видеоархиву с эффективной системой поиска и фильтрации по избранным событиям.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3" name="Google Shape;3273;p8"/>
          <p:cNvSpPr txBox="1"/>
          <p:nvPr/>
        </p:nvSpPr>
        <p:spPr>
          <a:xfrm>
            <a:off x="3049914" y="10368579"/>
            <a:ext cx="6412649" cy="182614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оказание «левых» услуг с помощью модуля видеоаналитики, который автоматически отмечает видео с подозрительными операциями.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4" name="Google Shape;3274;p8"/>
          <p:cNvSpPr txBox="1"/>
          <p:nvPr/>
        </p:nvSpPr>
        <p:spPr>
          <a:xfrm>
            <a:off x="15949350" y="1732062"/>
            <a:ext cx="7148394" cy="1339246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Повышайте лояльность сотрудников и клиентов,</a:t>
            </a:r>
            <a:endParaRPr b="1" i="0" sz="4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5" name="Google Shape;3275;p8"/>
          <p:cNvSpPr txBox="1"/>
          <p:nvPr/>
        </p:nvSpPr>
        <p:spPr>
          <a:xfrm>
            <a:off x="14251522" y="1553757"/>
            <a:ext cx="1491209" cy="195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/>
          </a:p>
        </p:txBody>
      </p:sp>
      <p:sp>
        <p:nvSpPr>
          <p:cNvPr id="3276" name="Google Shape;3276;p8"/>
          <p:cNvSpPr txBox="1"/>
          <p:nvPr/>
        </p:nvSpPr>
        <p:spPr>
          <a:xfrm>
            <a:off x="1257173" y="8889446"/>
            <a:ext cx="1491209" cy="195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endParaRPr/>
          </a:p>
        </p:txBody>
      </p:sp>
      <p:sp>
        <p:nvSpPr>
          <p:cNvPr id="3277" name="Google Shape;3277;p8"/>
          <p:cNvSpPr txBox="1"/>
          <p:nvPr/>
        </p:nvSpPr>
        <p:spPr>
          <a:xfrm>
            <a:off x="2973988" y="9067689"/>
            <a:ext cx="7781718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Предотвращайте мошенничество на кассах</a:t>
            </a:r>
            <a:endParaRPr b="1" i="0" sz="4200" u="none" cap="none" strike="noStrike">
              <a:solidFill>
                <a:srgbClr val="0090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1" name="Shape 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Снимок экрана 2020-12-11 в 16.10.34.png" id="3282" name="Google Shape;328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634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Снимок экрана 2020-12-11 в 16.12.06.png" id="3283" name="Google Shape;328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92000" y="68580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284" name="Google Shape;3284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11439519" y="2360650"/>
            <a:ext cx="2368479" cy="2131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Безымянный-2.png" id="3285" name="Google Shape;3285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10664042" y="9277227"/>
            <a:ext cx="2368480" cy="2131851"/>
          </a:xfrm>
          <a:prstGeom prst="rect">
            <a:avLst/>
          </a:prstGeom>
          <a:noFill/>
          <a:ln>
            <a:noFill/>
          </a:ln>
        </p:spPr>
      </p:pic>
      <p:sp>
        <p:nvSpPr>
          <p:cNvPr id="3286" name="Google Shape;3286;p9"/>
          <p:cNvSpPr txBox="1"/>
          <p:nvPr/>
        </p:nvSpPr>
        <p:spPr>
          <a:xfrm>
            <a:off x="16132867" y="3455883"/>
            <a:ext cx="6055490" cy="281718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отказавшись от большого штата специалистов, постоянно выезжающих на объекты. Ведь модули видеоаналитики способны автоматически сканировать полки на наличие товаров и оценивать их популярность.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7" name="Google Shape;3287;p9"/>
          <p:cNvSpPr txBox="1"/>
          <p:nvPr/>
        </p:nvSpPr>
        <p:spPr>
          <a:xfrm>
            <a:off x="3100989" y="9865741"/>
            <a:ext cx="6360252" cy="281718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благодаря обнаружению воров и мошенников в режиме реального времени с помощью высокоточной системы распознавания лиц, которая автоматически информирует охранников о появлении людей из черного списка.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8" name="Google Shape;3288;p9"/>
          <p:cNvSpPr txBox="1"/>
          <p:nvPr/>
        </p:nvSpPr>
        <p:spPr>
          <a:xfrm>
            <a:off x="16074056" y="2101764"/>
            <a:ext cx="6114301" cy="1339262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Экономьте на мерчандайзинге,</a:t>
            </a:r>
            <a:endParaRPr b="1" i="0" sz="4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9" name="Google Shape;3289;p9"/>
          <p:cNvSpPr txBox="1"/>
          <p:nvPr/>
        </p:nvSpPr>
        <p:spPr>
          <a:xfrm>
            <a:off x="14376227" y="1923459"/>
            <a:ext cx="1491210" cy="1952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6.</a:t>
            </a:r>
            <a:endParaRPr/>
          </a:p>
        </p:txBody>
      </p:sp>
      <p:sp>
        <p:nvSpPr>
          <p:cNvPr id="3290" name="Google Shape;3290;p9"/>
          <p:cNvSpPr txBox="1"/>
          <p:nvPr/>
        </p:nvSpPr>
        <p:spPr>
          <a:xfrm>
            <a:off x="1384173" y="8889447"/>
            <a:ext cx="1491209" cy="195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13000"/>
              <a:buFont typeface="Arial"/>
              <a:buNone/>
            </a:pPr>
            <a:r>
              <a:rPr b="1" i="0" lang="ru-RU" sz="130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7.</a:t>
            </a:r>
            <a:endParaRPr/>
          </a:p>
        </p:txBody>
      </p:sp>
      <p:sp>
        <p:nvSpPr>
          <p:cNvPr id="3291" name="Google Shape;3291;p9"/>
          <p:cNvSpPr txBox="1"/>
          <p:nvPr/>
        </p:nvSpPr>
        <p:spPr>
          <a:xfrm>
            <a:off x="3100988" y="9067689"/>
            <a:ext cx="5464514" cy="757565"/>
          </a:xfrm>
          <a:prstGeom prst="rect">
            <a:avLst/>
          </a:prstGeom>
          <a:noFill/>
          <a:ln>
            <a:noFill/>
          </a:ln>
        </p:spPr>
        <p:txBody>
          <a:bodyPr anchorCtr="0" anchor="t" bIns="87075" lIns="87075" spcFirstLastPara="1" rIns="87075" wrap="square" tIns="870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0F2"/>
              </a:buClr>
              <a:buSzPts val="4200"/>
              <a:buFont typeface="Arial"/>
              <a:buNone/>
            </a:pPr>
            <a:r>
              <a:rPr b="1" i="0" lang="ru-RU" sz="4200" u="none" cap="none" strike="noStrike">
                <a:solidFill>
                  <a:srgbClr val="0090F2"/>
                </a:solidFill>
                <a:latin typeface="Arial"/>
                <a:ea typeface="Arial"/>
                <a:cs typeface="Arial"/>
                <a:sym typeface="Arial"/>
              </a:rPr>
              <a:t>Сокращайте потери</a:t>
            </a:r>
            <a:endParaRPr b="1" i="0" sz="4200" u="none" cap="none" strike="noStrike">
              <a:solidFill>
                <a:srgbClr val="0090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2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3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2021-01-11T15:17:25Z</dcterms:created>
  <dc:creator>Панасенко Наталья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0x010100F7D2E4EE275FB74FBAD391251DCDD790</vt:lpwstr>
  </property>
  <property fmtid="{D5CDD505-2E9C-101B-9397-08002B2CF9AE}" pid="3" name="KSOProductBuildVer">
    <vt:lpwstr>1049-11.2.0.9684</vt:lpwstr>
  </property>
</Properties>
</file>